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25"/>
  </p:notesMasterIdLst>
  <p:handoutMasterIdLst>
    <p:handoutMasterId r:id="rId26"/>
  </p:handoutMasterIdLst>
  <p:sldIdLst>
    <p:sldId id="309" r:id="rId3"/>
    <p:sldId id="271" r:id="rId4"/>
    <p:sldId id="327" r:id="rId5"/>
    <p:sldId id="331" r:id="rId6"/>
    <p:sldId id="330" r:id="rId7"/>
    <p:sldId id="347" r:id="rId8"/>
    <p:sldId id="335" r:id="rId9"/>
    <p:sldId id="336" r:id="rId10"/>
    <p:sldId id="337" r:id="rId11"/>
    <p:sldId id="342" r:id="rId12"/>
    <p:sldId id="345" r:id="rId13"/>
    <p:sldId id="344" r:id="rId14"/>
    <p:sldId id="338" r:id="rId15"/>
    <p:sldId id="339" r:id="rId16"/>
    <p:sldId id="348" r:id="rId17"/>
    <p:sldId id="334" r:id="rId18"/>
    <p:sldId id="332" r:id="rId19"/>
    <p:sldId id="333" r:id="rId20"/>
    <p:sldId id="341" r:id="rId21"/>
    <p:sldId id="346" r:id="rId22"/>
    <p:sldId id="340" r:id="rId23"/>
    <p:sldId id="3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en, Matthew" initials="GM" lastIdx="2" clrIdx="0">
    <p:extLst>
      <p:ext uri="{19B8F6BF-5375-455C-9EA6-DF929625EA0E}">
        <p15:presenceInfo xmlns:p15="http://schemas.microsoft.com/office/powerpoint/2012/main" userId="S-1-5-21-288283649-1384270867-1743191296-18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6386" autoAdjust="0"/>
  </p:normalViewPr>
  <p:slideViewPr>
    <p:cSldViewPr snapToGrid="0">
      <p:cViewPr varScale="1">
        <p:scale>
          <a:sx n="54" d="100"/>
          <a:sy n="54" d="100"/>
        </p:scale>
        <p:origin x="956" y="56"/>
      </p:cViewPr>
      <p:guideLst/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00"/>
    </p:cViewPr>
  </p:sorterViewPr>
  <p:notesViewPr>
    <p:cSldViewPr snapToGrid="0">
      <p:cViewPr varScale="1">
        <p:scale>
          <a:sx n="92" d="100"/>
          <a:sy n="92" d="100"/>
        </p:scale>
        <p:origin x="13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 Case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&lt;12</c:v>
                </c:pt>
                <c:pt idx="1">
                  <c:v>12-17</c:v>
                </c:pt>
                <c:pt idx="2">
                  <c:v>18-49</c:v>
                </c:pt>
                <c:pt idx="3">
                  <c:v>&gt;=50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38</c:v>
                </c:pt>
                <c:pt idx="2">
                  <c:v>55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E-4592-B07B-4E3A9F78F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282712"/>
        <c:axId val="1028288616"/>
      </c:barChart>
      <c:catAx>
        <c:axId val="102828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>
                    <a:solidFill>
                      <a:schemeClr val="tx1"/>
                    </a:solidFill>
                  </a:rPr>
                  <a:t>Index Case 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288616"/>
        <c:crosses val="autoZero"/>
        <c:auto val="1"/>
        <c:lblAlgn val="ctr"/>
        <c:lblOffset val="100"/>
        <c:noMultiLvlLbl val="0"/>
      </c:catAx>
      <c:valAx>
        <c:axId val="102828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28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&lt;12</c:v>
                </c:pt>
                <c:pt idx="1">
                  <c:v>12-17</c:v>
                </c:pt>
                <c:pt idx="2">
                  <c:v>18-49</c:v>
                </c:pt>
                <c:pt idx="3">
                  <c:v>&gt;=50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47</c:v>
                </c:pt>
                <c:pt idx="2">
                  <c:v>59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8-4F12-811B-7277A0FB2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282712"/>
        <c:axId val="1028288616"/>
      </c:barChart>
      <c:catAx>
        <c:axId val="102828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>
                    <a:solidFill>
                      <a:schemeClr val="tx1"/>
                    </a:solidFill>
                  </a:rPr>
                  <a:t>Contact 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288616"/>
        <c:crosses val="autoZero"/>
        <c:auto val="1"/>
        <c:lblAlgn val="ctr"/>
        <c:lblOffset val="100"/>
        <c:noMultiLvlLbl val="0"/>
      </c:catAx>
      <c:valAx>
        <c:axId val="102828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28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C53E-D616-4B9A-966B-CD6D414CF067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0709-A7D7-440A-B737-C97E4B807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8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0AD2-7FFD-4FD3-8EB6-414C6A8D975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5B81-51E6-4154-BCE5-E2A87782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9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857250"/>
            <a:ext cx="6697662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10058404" y="4331692"/>
            <a:ext cx="1741001" cy="1307108"/>
            <a:chOff x="7237415" y="4098925"/>
            <a:chExt cx="1516063" cy="1517650"/>
          </a:xfrm>
        </p:grpSpPr>
        <p:sp>
          <p:nvSpPr>
            <p:cNvPr id="2066" name="Gradient circle"/>
            <p:cNvSpPr>
              <a:spLocks noChangeAspect="1"/>
            </p:cNvSpPr>
            <p:nvPr userDrawn="1"/>
          </p:nvSpPr>
          <p:spPr>
            <a:xfrm>
              <a:off x="7339924" y="4210684"/>
              <a:ext cx="1295705" cy="1295705"/>
            </a:xfrm>
            <a:prstGeom prst="ellipse">
              <a:avLst/>
            </a:prstGeom>
            <a:gradFill flip="none" rotWithShape="1">
              <a:gsLst>
                <a:gs pos="0">
                  <a:srgbClr val="78A8D9"/>
                </a:gs>
                <a:gs pos="55000">
                  <a:schemeClr val="accent1"/>
                </a:gs>
                <a:gs pos="100000">
                  <a:srgbClr val="2C5987"/>
                </a:gs>
              </a:gsLst>
              <a:path path="circle">
                <a:fillToRect l="50000" t="50000" r="50000" b="50000"/>
              </a:path>
              <a:tileRect/>
            </a:gradFill>
            <a:ln w="50800" cmpd="sng">
              <a:solidFill>
                <a:schemeClr val="bg2">
                  <a:lumMod val="40000"/>
                  <a:lumOff val="60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2081" name="Group 2080"/>
            <p:cNvGrpSpPr/>
            <p:nvPr userDrawn="1"/>
          </p:nvGrpSpPr>
          <p:grpSpPr>
            <a:xfrm>
              <a:off x="8359778" y="4445000"/>
              <a:ext cx="152400" cy="158750"/>
              <a:chOff x="8359778" y="4445000"/>
              <a:chExt cx="152400" cy="158750"/>
            </a:xfrm>
          </p:grpSpPr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8389940" y="4445000"/>
                <a:ext cx="87313" cy="85725"/>
              </a:xfrm>
              <a:custGeom>
                <a:avLst/>
                <a:gdLst>
                  <a:gd name="T0" fmla="*/ 74 w 92"/>
                  <a:gd name="T1" fmla="*/ 19 h 89"/>
                  <a:gd name="T2" fmla="*/ 74 w 92"/>
                  <a:gd name="T3" fmla="*/ 19 h 89"/>
                  <a:gd name="T4" fmla="*/ 58 w 92"/>
                  <a:gd name="T5" fmla="*/ 2 h 89"/>
                  <a:gd name="T6" fmla="*/ 31 w 92"/>
                  <a:gd name="T7" fmla="*/ 20 h 89"/>
                  <a:gd name="T8" fmla="*/ 13 w 92"/>
                  <a:gd name="T9" fmla="*/ 45 h 89"/>
                  <a:gd name="T10" fmla="*/ 11 w 92"/>
                  <a:gd name="T11" fmla="*/ 77 h 89"/>
                  <a:gd name="T12" fmla="*/ 50 w 92"/>
                  <a:gd name="T13" fmla="*/ 76 h 89"/>
                  <a:gd name="T14" fmla="*/ 80 w 92"/>
                  <a:gd name="T15" fmla="*/ 31 h 89"/>
                  <a:gd name="T16" fmla="*/ 74 w 92"/>
                  <a:gd name="T17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9">
                    <a:moveTo>
                      <a:pt x="74" y="19"/>
                    </a:moveTo>
                    <a:lnTo>
                      <a:pt x="74" y="19"/>
                    </a:lnTo>
                    <a:cubicBezTo>
                      <a:pt x="74" y="19"/>
                      <a:pt x="73" y="5"/>
                      <a:pt x="58" y="2"/>
                    </a:cubicBezTo>
                    <a:cubicBezTo>
                      <a:pt x="42" y="0"/>
                      <a:pt x="35" y="13"/>
                      <a:pt x="31" y="20"/>
                    </a:cubicBezTo>
                    <a:cubicBezTo>
                      <a:pt x="26" y="27"/>
                      <a:pt x="19" y="40"/>
                      <a:pt x="13" y="45"/>
                    </a:cubicBezTo>
                    <a:cubicBezTo>
                      <a:pt x="7" y="50"/>
                      <a:pt x="0" y="65"/>
                      <a:pt x="11" y="77"/>
                    </a:cubicBezTo>
                    <a:cubicBezTo>
                      <a:pt x="22" y="89"/>
                      <a:pt x="36" y="88"/>
                      <a:pt x="50" y="76"/>
                    </a:cubicBezTo>
                    <a:cubicBezTo>
                      <a:pt x="63" y="65"/>
                      <a:pt x="92" y="48"/>
                      <a:pt x="80" y="31"/>
                    </a:cubicBezTo>
                    <a:cubicBezTo>
                      <a:pt x="76" y="26"/>
                      <a:pt x="74" y="19"/>
                      <a:pt x="7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8424865" y="4487863"/>
                <a:ext cx="87313" cy="85725"/>
              </a:xfrm>
              <a:custGeom>
                <a:avLst/>
                <a:gdLst>
                  <a:gd name="T0" fmla="*/ 79 w 92"/>
                  <a:gd name="T1" fmla="*/ 24 h 88"/>
                  <a:gd name="T2" fmla="*/ 79 w 92"/>
                  <a:gd name="T3" fmla="*/ 24 h 88"/>
                  <a:gd name="T4" fmla="*/ 92 w 92"/>
                  <a:gd name="T5" fmla="*/ 44 h 88"/>
                  <a:gd name="T6" fmla="*/ 70 w 92"/>
                  <a:gd name="T7" fmla="*/ 67 h 88"/>
                  <a:gd name="T8" fmla="*/ 41 w 92"/>
                  <a:gd name="T9" fmla="*/ 79 h 88"/>
                  <a:gd name="T10" fmla="*/ 10 w 92"/>
                  <a:gd name="T11" fmla="*/ 75 h 88"/>
                  <a:gd name="T12" fmla="*/ 18 w 92"/>
                  <a:gd name="T13" fmla="*/ 37 h 88"/>
                  <a:gd name="T14" fmla="*/ 69 w 92"/>
                  <a:gd name="T15" fmla="*/ 16 h 88"/>
                  <a:gd name="T16" fmla="*/ 79 w 92"/>
                  <a:gd name="T1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79" y="24"/>
                    </a:moveTo>
                    <a:lnTo>
                      <a:pt x="79" y="24"/>
                    </a:lnTo>
                    <a:cubicBezTo>
                      <a:pt x="79" y="24"/>
                      <a:pt x="92" y="28"/>
                      <a:pt x="92" y="44"/>
                    </a:cubicBezTo>
                    <a:cubicBezTo>
                      <a:pt x="92" y="59"/>
                      <a:pt x="78" y="64"/>
                      <a:pt x="70" y="67"/>
                    </a:cubicBezTo>
                    <a:cubicBezTo>
                      <a:pt x="62" y="70"/>
                      <a:pt x="48" y="74"/>
                      <a:pt x="41" y="79"/>
                    </a:cubicBezTo>
                    <a:cubicBezTo>
                      <a:pt x="35" y="84"/>
                      <a:pt x="20" y="88"/>
                      <a:pt x="10" y="75"/>
                    </a:cubicBezTo>
                    <a:cubicBezTo>
                      <a:pt x="0" y="61"/>
                      <a:pt x="4" y="48"/>
                      <a:pt x="18" y="37"/>
                    </a:cubicBezTo>
                    <a:cubicBezTo>
                      <a:pt x="32" y="26"/>
                      <a:pt x="54" y="0"/>
                      <a:pt x="69" y="16"/>
                    </a:cubicBezTo>
                    <a:cubicBezTo>
                      <a:pt x="73" y="21"/>
                      <a:pt x="79" y="24"/>
                      <a:pt x="7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 userDrawn="1"/>
            </p:nvSpPr>
            <p:spPr bwMode="auto">
              <a:xfrm>
                <a:off x="8466140" y="4464050"/>
                <a:ext cx="36513" cy="42863"/>
              </a:xfrm>
              <a:custGeom>
                <a:avLst/>
                <a:gdLst>
                  <a:gd name="T0" fmla="*/ 24 w 37"/>
                  <a:gd name="T1" fmla="*/ 17 h 45"/>
                  <a:gd name="T2" fmla="*/ 24 w 37"/>
                  <a:gd name="T3" fmla="*/ 17 h 45"/>
                  <a:gd name="T4" fmla="*/ 0 w 37"/>
                  <a:gd name="T5" fmla="*/ 0 h 45"/>
                  <a:gd name="T6" fmla="*/ 8 w 37"/>
                  <a:gd name="T7" fmla="*/ 17 h 45"/>
                  <a:gd name="T8" fmla="*/ 10 w 37"/>
                  <a:gd name="T9" fmla="*/ 29 h 45"/>
                  <a:gd name="T10" fmla="*/ 10 w 37"/>
                  <a:gd name="T11" fmla="*/ 29 h 45"/>
                  <a:gd name="T12" fmla="*/ 10 w 37"/>
                  <a:gd name="T13" fmla="*/ 29 h 45"/>
                  <a:gd name="T14" fmla="*/ 10 w 37"/>
                  <a:gd name="T15" fmla="*/ 29 h 45"/>
                  <a:gd name="T16" fmla="*/ 10 w 37"/>
                  <a:gd name="T17" fmla="*/ 29 h 45"/>
                  <a:gd name="T18" fmla="*/ 21 w 37"/>
                  <a:gd name="T19" fmla="*/ 33 h 45"/>
                  <a:gd name="T20" fmla="*/ 37 w 37"/>
                  <a:gd name="T21" fmla="*/ 45 h 45"/>
                  <a:gd name="T22" fmla="*/ 24 w 37"/>
                  <a:gd name="T2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5">
                    <a:moveTo>
                      <a:pt x="24" y="17"/>
                    </a:moveTo>
                    <a:lnTo>
                      <a:pt x="24" y="17"/>
                    </a:lnTo>
                    <a:cubicBezTo>
                      <a:pt x="23" y="16"/>
                      <a:pt x="14" y="4"/>
                      <a:pt x="0" y="0"/>
                    </a:cubicBezTo>
                    <a:cubicBezTo>
                      <a:pt x="0" y="0"/>
                      <a:pt x="3" y="10"/>
                      <a:pt x="8" y="17"/>
                    </a:cubicBezTo>
                    <a:cubicBezTo>
                      <a:pt x="12" y="23"/>
                      <a:pt x="11" y="27"/>
                      <a:pt x="10" y="29"/>
                    </a:cubicBez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cubicBezTo>
                      <a:pt x="12" y="29"/>
                      <a:pt x="16" y="29"/>
                      <a:pt x="21" y="33"/>
                    </a:cubicBezTo>
                    <a:cubicBezTo>
                      <a:pt x="27" y="40"/>
                      <a:pt x="37" y="45"/>
                      <a:pt x="37" y="45"/>
                    </a:cubicBezTo>
                    <a:cubicBezTo>
                      <a:pt x="35" y="30"/>
                      <a:pt x="25" y="19"/>
                      <a:pt x="2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8359778" y="4503738"/>
                <a:ext cx="44450" cy="31750"/>
              </a:xfrm>
              <a:custGeom>
                <a:avLst/>
                <a:gdLst>
                  <a:gd name="T0" fmla="*/ 36 w 46"/>
                  <a:gd name="T1" fmla="*/ 14 h 34"/>
                  <a:gd name="T2" fmla="*/ 36 w 46"/>
                  <a:gd name="T3" fmla="*/ 14 h 34"/>
                  <a:gd name="T4" fmla="*/ 24 w 46"/>
                  <a:gd name="T5" fmla="*/ 10 h 34"/>
                  <a:gd name="T6" fmla="*/ 4 w 46"/>
                  <a:gd name="T7" fmla="*/ 14 h 34"/>
                  <a:gd name="T8" fmla="*/ 46 w 46"/>
                  <a:gd name="T9" fmla="*/ 25 h 34"/>
                  <a:gd name="T10" fmla="*/ 36 w 46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6" y="14"/>
                    </a:moveTo>
                    <a:lnTo>
                      <a:pt x="36" y="14"/>
                    </a:lnTo>
                    <a:cubicBezTo>
                      <a:pt x="36" y="14"/>
                      <a:pt x="32" y="17"/>
                      <a:pt x="24" y="10"/>
                    </a:cubicBezTo>
                    <a:cubicBezTo>
                      <a:pt x="15" y="2"/>
                      <a:pt x="0" y="0"/>
                      <a:pt x="4" y="14"/>
                    </a:cubicBezTo>
                    <a:cubicBezTo>
                      <a:pt x="8" y="29"/>
                      <a:pt x="26" y="34"/>
                      <a:pt x="46" y="25"/>
                    </a:cubicBezTo>
                    <a:cubicBezTo>
                      <a:pt x="38" y="21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2"/>
              <p:cNvSpPr>
                <a:spLocks/>
              </p:cNvSpPr>
              <p:nvPr userDrawn="1"/>
            </p:nvSpPr>
            <p:spPr bwMode="auto">
              <a:xfrm>
                <a:off x="8415340" y="4556125"/>
                <a:ext cx="26988" cy="47625"/>
              </a:xfrm>
              <a:custGeom>
                <a:avLst/>
                <a:gdLst>
                  <a:gd name="T0" fmla="*/ 22 w 28"/>
                  <a:gd name="T1" fmla="*/ 12 h 50"/>
                  <a:gd name="T2" fmla="*/ 22 w 28"/>
                  <a:gd name="T3" fmla="*/ 12 h 50"/>
                  <a:gd name="T4" fmla="*/ 23 w 28"/>
                  <a:gd name="T5" fmla="*/ 25 h 50"/>
                  <a:gd name="T6" fmla="*/ 15 w 28"/>
                  <a:gd name="T7" fmla="*/ 43 h 50"/>
                  <a:gd name="T8" fmla="*/ 13 w 28"/>
                  <a:gd name="T9" fmla="*/ 0 h 50"/>
                  <a:gd name="T10" fmla="*/ 22 w 2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22" y="12"/>
                    </a:moveTo>
                    <a:lnTo>
                      <a:pt x="22" y="12"/>
                    </a:lnTo>
                    <a:cubicBezTo>
                      <a:pt x="22" y="12"/>
                      <a:pt x="18" y="15"/>
                      <a:pt x="23" y="25"/>
                    </a:cubicBezTo>
                    <a:cubicBezTo>
                      <a:pt x="28" y="35"/>
                      <a:pt x="28" y="50"/>
                      <a:pt x="15" y="43"/>
                    </a:cubicBezTo>
                    <a:cubicBezTo>
                      <a:pt x="1" y="36"/>
                      <a:pt x="0" y="17"/>
                      <a:pt x="13" y="0"/>
                    </a:cubicBezTo>
                    <a:cubicBezTo>
                      <a:pt x="15" y="9"/>
                      <a:pt x="22" y="12"/>
                      <a:pt x="2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 userDrawn="1"/>
            </p:nvSpPr>
            <p:spPr bwMode="auto">
              <a:xfrm>
                <a:off x="8378828" y="4532313"/>
                <a:ext cx="46038" cy="46038"/>
              </a:xfrm>
              <a:custGeom>
                <a:avLst/>
                <a:gdLst>
                  <a:gd name="T0" fmla="*/ 34 w 48"/>
                  <a:gd name="T1" fmla="*/ 25 h 48"/>
                  <a:gd name="T2" fmla="*/ 34 w 48"/>
                  <a:gd name="T3" fmla="*/ 25 h 48"/>
                  <a:gd name="T4" fmla="*/ 48 w 48"/>
                  <a:gd name="T5" fmla="*/ 15 h 48"/>
                  <a:gd name="T6" fmla="*/ 48 w 48"/>
                  <a:gd name="T7" fmla="*/ 2 h 48"/>
                  <a:gd name="T8" fmla="*/ 35 w 48"/>
                  <a:gd name="T9" fmla="*/ 0 h 48"/>
                  <a:gd name="T10" fmla="*/ 23 w 48"/>
                  <a:gd name="T11" fmla="*/ 12 h 48"/>
                  <a:gd name="T12" fmla="*/ 17 w 48"/>
                  <a:gd name="T13" fmla="*/ 27 h 48"/>
                  <a:gd name="T14" fmla="*/ 34 w 48"/>
                  <a:gd name="T1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34" y="25"/>
                    </a:moveTo>
                    <a:lnTo>
                      <a:pt x="34" y="25"/>
                    </a:lnTo>
                    <a:cubicBezTo>
                      <a:pt x="38" y="24"/>
                      <a:pt x="45" y="18"/>
                      <a:pt x="48" y="15"/>
                    </a:cubicBezTo>
                    <a:cubicBezTo>
                      <a:pt x="48" y="15"/>
                      <a:pt x="45" y="9"/>
                      <a:pt x="48" y="2"/>
                    </a:cubicBezTo>
                    <a:cubicBezTo>
                      <a:pt x="41" y="3"/>
                      <a:pt x="35" y="0"/>
                      <a:pt x="35" y="0"/>
                    </a:cubicBezTo>
                    <a:cubicBezTo>
                      <a:pt x="31" y="2"/>
                      <a:pt x="27" y="5"/>
                      <a:pt x="23" y="12"/>
                    </a:cubicBezTo>
                    <a:cubicBezTo>
                      <a:pt x="20" y="16"/>
                      <a:pt x="0" y="10"/>
                      <a:pt x="17" y="27"/>
                    </a:cubicBezTo>
                    <a:cubicBezTo>
                      <a:pt x="31" y="48"/>
                      <a:pt x="28" y="26"/>
                      <a:pt x="3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2" name="Group 2081"/>
            <p:cNvGrpSpPr/>
            <p:nvPr userDrawn="1"/>
          </p:nvGrpSpPr>
          <p:grpSpPr>
            <a:xfrm>
              <a:off x="8002590" y="4098925"/>
              <a:ext cx="141288" cy="131763"/>
              <a:chOff x="8002590" y="4098925"/>
              <a:chExt cx="141288" cy="131763"/>
            </a:xfrm>
          </p:grpSpPr>
          <p:sp>
            <p:nvSpPr>
              <p:cNvPr id="21" name="Freeform 14"/>
              <p:cNvSpPr>
                <a:spLocks/>
              </p:cNvSpPr>
              <p:nvPr userDrawn="1"/>
            </p:nvSpPr>
            <p:spPr bwMode="auto">
              <a:xfrm>
                <a:off x="8015290" y="4098925"/>
                <a:ext cx="66675" cy="92075"/>
              </a:xfrm>
              <a:custGeom>
                <a:avLst/>
                <a:gdLst>
                  <a:gd name="T0" fmla="*/ 37 w 70"/>
                  <a:gd name="T1" fmla="*/ 8 h 95"/>
                  <a:gd name="T2" fmla="*/ 37 w 70"/>
                  <a:gd name="T3" fmla="*/ 8 h 95"/>
                  <a:gd name="T4" fmla="*/ 13 w 70"/>
                  <a:gd name="T5" fmla="*/ 7 h 95"/>
                  <a:gd name="T6" fmla="*/ 5 w 70"/>
                  <a:gd name="T7" fmla="*/ 38 h 95"/>
                  <a:gd name="T8" fmla="*/ 10 w 70"/>
                  <a:gd name="T9" fmla="*/ 69 h 95"/>
                  <a:gd name="T10" fmla="*/ 30 w 70"/>
                  <a:gd name="T11" fmla="*/ 93 h 95"/>
                  <a:gd name="T12" fmla="*/ 58 w 70"/>
                  <a:gd name="T13" fmla="*/ 67 h 95"/>
                  <a:gd name="T14" fmla="*/ 49 w 70"/>
                  <a:gd name="T15" fmla="*/ 13 h 95"/>
                  <a:gd name="T16" fmla="*/ 37 w 70"/>
                  <a:gd name="T17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5">
                    <a:moveTo>
                      <a:pt x="37" y="8"/>
                    </a:moveTo>
                    <a:lnTo>
                      <a:pt x="37" y="8"/>
                    </a:lnTo>
                    <a:cubicBezTo>
                      <a:pt x="37" y="8"/>
                      <a:pt x="26" y="0"/>
                      <a:pt x="13" y="7"/>
                    </a:cubicBezTo>
                    <a:cubicBezTo>
                      <a:pt x="0" y="15"/>
                      <a:pt x="4" y="30"/>
                      <a:pt x="5" y="38"/>
                    </a:cubicBezTo>
                    <a:cubicBezTo>
                      <a:pt x="7" y="46"/>
                      <a:pt x="11" y="61"/>
                      <a:pt x="10" y="69"/>
                    </a:cubicBezTo>
                    <a:cubicBezTo>
                      <a:pt x="9" y="76"/>
                      <a:pt x="13" y="92"/>
                      <a:pt x="30" y="93"/>
                    </a:cubicBezTo>
                    <a:cubicBezTo>
                      <a:pt x="46" y="95"/>
                      <a:pt x="56" y="84"/>
                      <a:pt x="58" y="67"/>
                    </a:cubicBezTo>
                    <a:cubicBezTo>
                      <a:pt x="60" y="49"/>
                      <a:pt x="70" y="17"/>
                      <a:pt x="49" y="13"/>
                    </a:cubicBezTo>
                    <a:cubicBezTo>
                      <a:pt x="43" y="12"/>
                      <a:pt x="37" y="8"/>
                      <a:pt x="3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 userDrawn="1"/>
            </p:nvSpPr>
            <p:spPr bwMode="auto">
              <a:xfrm>
                <a:off x="8074028" y="4110038"/>
                <a:ext cx="69850" cy="88900"/>
              </a:xfrm>
              <a:custGeom>
                <a:avLst/>
                <a:gdLst>
                  <a:gd name="T0" fmla="*/ 39 w 72"/>
                  <a:gd name="T1" fmla="*/ 6 h 93"/>
                  <a:gd name="T2" fmla="*/ 39 w 72"/>
                  <a:gd name="T3" fmla="*/ 6 h 93"/>
                  <a:gd name="T4" fmla="*/ 62 w 72"/>
                  <a:gd name="T5" fmla="*/ 11 h 93"/>
                  <a:gd name="T6" fmla="*/ 61 w 72"/>
                  <a:gd name="T7" fmla="*/ 44 h 93"/>
                  <a:gd name="T8" fmla="*/ 48 w 72"/>
                  <a:gd name="T9" fmla="*/ 72 h 93"/>
                  <a:gd name="T10" fmla="*/ 22 w 72"/>
                  <a:gd name="T11" fmla="*/ 90 h 93"/>
                  <a:gd name="T12" fmla="*/ 3 w 72"/>
                  <a:gd name="T13" fmla="*/ 57 h 93"/>
                  <a:gd name="T14" fmla="*/ 26 w 72"/>
                  <a:gd name="T15" fmla="*/ 7 h 93"/>
                  <a:gd name="T16" fmla="*/ 39 w 72"/>
                  <a:gd name="T17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3">
                    <a:moveTo>
                      <a:pt x="39" y="6"/>
                    </a:moveTo>
                    <a:lnTo>
                      <a:pt x="39" y="6"/>
                    </a:lnTo>
                    <a:cubicBezTo>
                      <a:pt x="39" y="6"/>
                      <a:pt x="51" y="0"/>
                      <a:pt x="62" y="11"/>
                    </a:cubicBezTo>
                    <a:cubicBezTo>
                      <a:pt x="72" y="23"/>
                      <a:pt x="65" y="36"/>
                      <a:pt x="61" y="44"/>
                    </a:cubicBezTo>
                    <a:cubicBezTo>
                      <a:pt x="57" y="51"/>
                      <a:pt x="50" y="64"/>
                      <a:pt x="48" y="72"/>
                    </a:cubicBezTo>
                    <a:cubicBezTo>
                      <a:pt x="47" y="79"/>
                      <a:pt x="39" y="93"/>
                      <a:pt x="22" y="90"/>
                    </a:cubicBezTo>
                    <a:cubicBezTo>
                      <a:pt x="6" y="87"/>
                      <a:pt x="0" y="74"/>
                      <a:pt x="3" y="57"/>
                    </a:cubicBezTo>
                    <a:cubicBezTo>
                      <a:pt x="5" y="39"/>
                      <a:pt x="5" y="5"/>
                      <a:pt x="26" y="7"/>
                    </a:cubicBezTo>
                    <a:cubicBezTo>
                      <a:pt x="32" y="8"/>
                      <a:pt x="39" y="6"/>
                      <a:pt x="3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 userDrawn="1"/>
            </p:nvSpPr>
            <p:spPr bwMode="auto">
              <a:xfrm>
                <a:off x="8054978" y="4098925"/>
                <a:ext cx="53975" cy="19050"/>
              </a:xfrm>
              <a:custGeom>
                <a:avLst/>
                <a:gdLst>
                  <a:gd name="T0" fmla="*/ 30 w 57"/>
                  <a:gd name="T1" fmla="*/ 2 h 20"/>
                  <a:gd name="T2" fmla="*/ 30 w 57"/>
                  <a:gd name="T3" fmla="*/ 2 h 20"/>
                  <a:gd name="T4" fmla="*/ 0 w 57"/>
                  <a:gd name="T5" fmla="*/ 6 h 20"/>
                  <a:gd name="T6" fmla="*/ 17 w 57"/>
                  <a:gd name="T7" fmla="*/ 12 h 20"/>
                  <a:gd name="T8" fmla="*/ 27 w 57"/>
                  <a:gd name="T9" fmla="*/ 19 h 20"/>
                  <a:gd name="T10" fmla="*/ 27 w 57"/>
                  <a:gd name="T11" fmla="*/ 20 h 20"/>
                  <a:gd name="T12" fmla="*/ 27 w 57"/>
                  <a:gd name="T13" fmla="*/ 19 h 20"/>
                  <a:gd name="T14" fmla="*/ 27 w 57"/>
                  <a:gd name="T15" fmla="*/ 20 h 20"/>
                  <a:gd name="T16" fmla="*/ 27 w 57"/>
                  <a:gd name="T17" fmla="*/ 19 h 20"/>
                  <a:gd name="T18" fmla="*/ 38 w 57"/>
                  <a:gd name="T19" fmla="*/ 15 h 20"/>
                  <a:gd name="T20" fmla="*/ 57 w 57"/>
                  <a:gd name="T21" fmla="*/ 13 h 20"/>
                  <a:gd name="T22" fmla="*/ 30 w 57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30" y="2"/>
                    </a:moveTo>
                    <a:lnTo>
                      <a:pt x="30" y="2"/>
                    </a:lnTo>
                    <a:cubicBezTo>
                      <a:pt x="28" y="2"/>
                      <a:pt x="13" y="0"/>
                      <a:pt x="0" y="6"/>
                    </a:cubicBezTo>
                    <a:cubicBezTo>
                      <a:pt x="0" y="6"/>
                      <a:pt x="9" y="10"/>
                      <a:pt x="17" y="12"/>
                    </a:cubicBezTo>
                    <a:cubicBezTo>
                      <a:pt x="24" y="14"/>
                      <a:pt x="26" y="18"/>
                      <a:pt x="27" y="19"/>
                    </a:cubicBezTo>
                    <a:lnTo>
                      <a:pt x="27" y="20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19"/>
                    </a:lnTo>
                    <a:cubicBezTo>
                      <a:pt x="28" y="18"/>
                      <a:pt x="31" y="15"/>
                      <a:pt x="38" y="15"/>
                    </a:cubicBezTo>
                    <a:cubicBezTo>
                      <a:pt x="47" y="15"/>
                      <a:pt x="57" y="13"/>
                      <a:pt x="57" y="13"/>
                    </a:cubicBezTo>
                    <a:cubicBezTo>
                      <a:pt x="46" y="4"/>
                      <a:pt x="31" y="3"/>
                      <a:pt x="3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 userDrawn="1"/>
            </p:nvSpPr>
            <p:spPr bwMode="auto">
              <a:xfrm>
                <a:off x="8002590" y="4191000"/>
                <a:ext cx="49213" cy="28575"/>
              </a:xfrm>
              <a:custGeom>
                <a:avLst/>
                <a:gdLst>
                  <a:gd name="T0" fmla="*/ 36 w 51"/>
                  <a:gd name="T1" fmla="*/ 0 h 30"/>
                  <a:gd name="T2" fmla="*/ 36 w 51"/>
                  <a:gd name="T3" fmla="*/ 0 h 30"/>
                  <a:gd name="T4" fmla="*/ 24 w 51"/>
                  <a:gd name="T5" fmla="*/ 5 h 30"/>
                  <a:gd name="T6" fmla="*/ 13 w 51"/>
                  <a:gd name="T7" fmla="*/ 22 h 30"/>
                  <a:gd name="T8" fmla="*/ 51 w 51"/>
                  <a:gd name="T9" fmla="*/ 1 h 30"/>
                  <a:gd name="T10" fmla="*/ 36 w 51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0">
                    <a:moveTo>
                      <a:pt x="36" y="0"/>
                    </a:moveTo>
                    <a:lnTo>
                      <a:pt x="36" y="0"/>
                    </a:lnTo>
                    <a:cubicBezTo>
                      <a:pt x="36" y="0"/>
                      <a:pt x="36" y="5"/>
                      <a:pt x="24" y="5"/>
                    </a:cubicBezTo>
                    <a:cubicBezTo>
                      <a:pt x="13" y="6"/>
                      <a:pt x="0" y="14"/>
                      <a:pt x="13" y="22"/>
                    </a:cubicBezTo>
                    <a:cubicBezTo>
                      <a:pt x="26" y="30"/>
                      <a:pt x="43" y="21"/>
                      <a:pt x="51" y="1"/>
                    </a:cubicBezTo>
                    <a:cubicBezTo>
                      <a:pt x="42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 userDrawn="1"/>
            </p:nvSpPr>
            <p:spPr bwMode="auto">
              <a:xfrm>
                <a:off x="8089903" y="4197350"/>
                <a:ext cx="42863" cy="33338"/>
              </a:xfrm>
              <a:custGeom>
                <a:avLst/>
                <a:gdLst>
                  <a:gd name="T0" fmla="*/ 14 w 45"/>
                  <a:gd name="T1" fmla="*/ 3 h 34"/>
                  <a:gd name="T2" fmla="*/ 14 w 45"/>
                  <a:gd name="T3" fmla="*/ 3 h 34"/>
                  <a:gd name="T4" fmla="*/ 24 w 45"/>
                  <a:gd name="T5" fmla="*/ 11 h 34"/>
                  <a:gd name="T6" fmla="*/ 30 w 45"/>
                  <a:gd name="T7" fmla="*/ 30 h 34"/>
                  <a:gd name="T8" fmla="*/ 0 w 45"/>
                  <a:gd name="T9" fmla="*/ 0 h 34"/>
                  <a:gd name="T10" fmla="*/ 14 w 45"/>
                  <a:gd name="T11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4">
                    <a:moveTo>
                      <a:pt x="14" y="3"/>
                    </a:moveTo>
                    <a:lnTo>
                      <a:pt x="14" y="3"/>
                    </a:lnTo>
                    <a:cubicBezTo>
                      <a:pt x="14" y="3"/>
                      <a:pt x="13" y="7"/>
                      <a:pt x="24" y="11"/>
                    </a:cubicBezTo>
                    <a:cubicBezTo>
                      <a:pt x="35" y="14"/>
                      <a:pt x="45" y="26"/>
                      <a:pt x="30" y="30"/>
                    </a:cubicBezTo>
                    <a:cubicBezTo>
                      <a:pt x="16" y="34"/>
                      <a:pt x="2" y="21"/>
                      <a:pt x="0" y="0"/>
                    </a:cubicBezTo>
                    <a:cubicBezTo>
                      <a:pt x="7" y="5"/>
                      <a:pt x="14" y="3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 userDrawn="1"/>
            </p:nvSpPr>
            <p:spPr bwMode="auto">
              <a:xfrm>
                <a:off x="8042278" y="4184650"/>
                <a:ext cx="47625" cy="42863"/>
              </a:xfrm>
              <a:custGeom>
                <a:avLst/>
                <a:gdLst>
                  <a:gd name="T0" fmla="*/ 34 w 48"/>
                  <a:gd name="T1" fmla="*/ 26 h 45"/>
                  <a:gd name="T2" fmla="*/ 34 w 48"/>
                  <a:gd name="T3" fmla="*/ 26 h 45"/>
                  <a:gd name="T4" fmla="*/ 38 w 48"/>
                  <a:gd name="T5" fmla="*/ 9 h 45"/>
                  <a:gd name="T6" fmla="*/ 30 w 48"/>
                  <a:gd name="T7" fmla="*/ 0 h 45"/>
                  <a:gd name="T8" fmla="*/ 18 w 48"/>
                  <a:gd name="T9" fmla="*/ 7 h 45"/>
                  <a:gd name="T10" fmla="*/ 17 w 48"/>
                  <a:gd name="T11" fmla="*/ 24 h 45"/>
                  <a:gd name="T12" fmla="*/ 24 w 48"/>
                  <a:gd name="T13" fmla="*/ 39 h 45"/>
                  <a:gd name="T14" fmla="*/ 34 w 48"/>
                  <a:gd name="T1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34" y="26"/>
                    </a:moveTo>
                    <a:lnTo>
                      <a:pt x="34" y="26"/>
                    </a:lnTo>
                    <a:cubicBezTo>
                      <a:pt x="37" y="22"/>
                      <a:pt x="38" y="13"/>
                      <a:pt x="38" y="9"/>
                    </a:cubicBezTo>
                    <a:cubicBezTo>
                      <a:pt x="38" y="9"/>
                      <a:pt x="32" y="6"/>
                      <a:pt x="30" y="0"/>
                    </a:cubicBezTo>
                    <a:cubicBezTo>
                      <a:pt x="25" y="5"/>
                      <a:pt x="18" y="7"/>
                      <a:pt x="18" y="7"/>
                    </a:cubicBezTo>
                    <a:cubicBezTo>
                      <a:pt x="17" y="11"/>
                      <a:pt x="16" y="15"/>
                      <a:pt x="17" y="24"/>
                    </a:cubicBezTo>
                    <a:cubicBezTo>
                      <a:pt x="18" y="29"/>
                      <a:pt x="0" y="38"/>
                      <a:pt x="24" y="39"/>
                    </a:cubicBezTo>
                    <a:cubicBezTo>
                      <a:pt x="48" y="45"/>
                      <a:pt x="31" y="31"/>
                      <a:pt x="3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7" name="Group 2086"/>
            <p:cNvGrpSpPr/>
            <p:nvPr userDrawn="1"/>
          </p:nvGrpSpPr>
          <p:grpSpPr>
            <a:xfrm>
              <a:off x="7237415" y="4641850"/>
              <a:ext cx="134938" cy="146050"/>
              <a:chOff x="7237415" y="4641850"/>
              <a:chExt cx="134938" cy="146050"/>
            </a:xfrm>
          </p:grpSpPr>
          <p:sp>
            <p:nvSpPr>
              <p:cNvPr id="27" name="Freeform 20"/>
              <p:cNvSpPr>
                <a:spLocks/>
              </p:cNvSpPr>
              <p:nvPr userDrawn="1"/>
            </p:nvSpPr>
            <p:spPr bwMode="auto">
              <a:xfrm>
                <a:off x="7237415" y="4700588"/>
                <a:ext cx="92075" cy="66675"/>
              </a:xfrm>
              <a:custGeom>
                <a:avLst/>
                <a:gdLst>
                  <a:gd name="T0" fmla="*/ 9 w 96"/>
                  <a:gd name="T1" fmla="*/ 32 h 69"/>
                  <a:gd name="T2" fmla="*/ 9 w 96"/>
                  <a:gd name="T3" fmla="*/ 32 h 69"/>
                  <a:gd name="T4" fmla="*/ 6 w 96"/>
                  <a:gd name="T5" fmla="*/ 55 h 69"/>
                  <a:gd name="T6" fmla="*/ 36 w 96"/>
                  <a:gd name="T7" fmla="*/ 66 h 69"/>
                  <a:gd name="T8" fmla="*/ 67 w 96"/>
                  <a:gd name="T9" fmla="*/ 64 h 69"/>
                  <a:gd name="T10" fmla="*/ 93 w 96"/>
                  <a:gd name="T11" fmla="*/ 46 h 69"/>
                  <a:gd name="T12" fmla="*/ 69 w 96"/>
                  <a:gd name="T13" fmla="*/ 16 h 69"/>
                  <a:gd name="T14" fmla="*/ 15 w 96"/>
                  <a:gd name="T15" fmla="*/ 20 h 69"/>
                  <a:gd name="T16" fmla="*/ 9 w 96"/>
                  <a:gd name="T1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9" y="32"/>
                    </a:moveTo>
                    <a:lnTo>
                      <a:pt x="9" y="32"/>
                    </a:lnTo>
                    <a:cubicBezTo>
                      <a:pt x="9" y="32"/>
                      <a:pt x="0" y="42"/>
                      <a:pt x="6" y="55"/>
                    </a:cubicBezTo>
                    <a:cubicBezTo>
                      <a:pt x="13" y="69"/>
                      <a:pt x="28" y="67"/>
                      <a:pt x="36" y="66"/>
                    </a:cubicBezTo>
                    <a:cubicBezTo>
                      <a:pt x="45" y="65"/>
                      <a:pt x="59" y="63"/>
                      <a:pt x="67" y="64"/>
                    </a:cubicBezTo>
                    <a:cubicBezTo>
                      <a:pt x="75" y="66"/>
                      <a:pt x="91" y="63"/>
                      <a:pt x="93" y="46"/>
                    </a:cubicBezTo>
                    <a:cubicBezTo>
                      <a:pt x="96" y="30"/>
                      <a:pt x="87" y="20"/>
                      <a:pt x="69" y="16"/>
                    </a:cubicBezTo>
                    <a:cubicBezTo>
                      <a:pt x="52" y="12"/>
                      <a:pt x="20" y="0"/>
                      <a:pt x="15" y="20"/>
                    </a:cubicBezTo>
                    <a:cubicBezTo>
                      <a:pt x="13" y="27"/>
                      <a:pt x="9" y="32"/>
                      <a:pt x="9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21"/>
              <p:cNvSpPr>
                <a:spLocks/>
              </p:cNvSpPr>
              <p:nvPr userDrawn="1"/>
            </p:nvSpPr>
            <p:spPr bwMode="auto">
              <a:xfrm>
                <a:off x="7254878" y="4641850"/>
                <a:ext cx="88900" cy="73025"/>
              </a:xfrm>
              <a:custGeom>
                <a:avLst/>
                <a:gdLst>
                  <a:gd name="T0" fmla="*/ 6 w 92"/>
                  <a:gd name="T1" fmla="*/ 31 h 76"/>
                  <a:gd name="T2" fmla="*/ 6 w 92"/>
                  <a:gd name="T3" fmla="*/ 31 h 76"/>
                  <a:gd name="T4" fmla="*/ 13 w 92"/>
                  <a:gd name="T5" fmla="*/ 9 h 76"/>
                  <a:gd name="T6" fmla="*/ 45 w 92"/>
                  <a:gd name="T7" fmla="*/ 12 h 76"/>
                  <a:gd name="T8" fmla="*/ 72 w 92"/>
                  <a:gd name="T9" fmla="*/ 27 h 76"/>
                  <a:gd name="T10" fmla="*/ 88 w 92"/>
                  <a:gd name="T11" fmla="*/ 55 h 76"/>
                  <a:gd name="T12" fmla="*/ 53 w 92"/>
                  <a:gd name="T13" fmla="*/ 71 h 76"/>
                  <a:gd name="T14" fmla="*/ 6 w 92"/>
                  <a:gd name="T15" fmla="*/ 44 h 76"/>
                  <a:gd name="T16" fmla="*/ 6 w 92"/>
                  <a:gd name="T17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6">
                    <a:moveTo>
                      <a:pt x="6" y="31"/>
                    </a:moveTo>
                    <a:lnTo>
                      <a:pt x="6" y="31"/>
                    </a:lnTo>
                    <a:cubicBezTo>
                      <a:pt x="6" y="31"/>
                      <a:pt x="0" y="18"/>
                      <a:pt x="13" y="9"/>
                    </a:cubicBezTo>
                    <a:cubicBezTo>
                      <a:pt x="25" y="0"/>
                      <a:pt x="38" y="8"/>
                      <a:pt x="45" y="12"/>
                    </a:cubicBezTo>
                    <a:cubicBezTo>
                      <a:pt x="52" y="17"/>
                      <a:pt x="64" y="25"/>
                      <a:pt x="72" y="27"/>
                    </a:cubicBezTo>
                    <a:cubicBezTo>
                      <a:pt x="79" y="29"/>
                      <a:pt x="92" y="39"/>
                      <a:pt x="88" y="55"/>
                    </a:cubicBezTo>
                    <a:cubicBezTo>
                      <a:pt x="83" y="71"/>
                      <a:pt x="70" y="76"/>
                      <a:pt x="53" y="71"/>
                    </a:cubicBezTo>
                    <a:cubicBezTo>
                      <a:pt x="36" y="67"/>
                      <a:pt x="2" y="65"/>
                      <a:pt x="6" y="44"/>
                    </a:cubicBezTo>
                    <a:cubicBezTo>
                      <a:pt x="7" y="38"/>
                      <a:pt x="6" y="31"/>
                      <a:pt x="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2"/>
              <p:cNvSpPr>
                <a:spLocks/>
              </p:cNvSpPr>
              <p:nvPr userDrawn="1"/>
            </p:nvSpPr>
            <p:spPr bwMode="auto">
              <a:xfrm>
                <a:off x="7239003" y="4673600"/>
                <a:ext cx="19050" cy="53975"/>
              </a:xfrm>
              <a:custGeom>
                <a:avLst/>
                <a:gdLst>
                  <a:gd name="T0" fmla="*/ 3 w 21"/>
                  <a:gd name="T1" fmla="*/ 27 h 57"/>
                  <a:gd name="T2" fmla="*/ 3 w 21"/>
                  <a:gd name="T3" fmla="*/ 27 h 57"/>
                  <a:gd name="T4" fmla="*/ 4 w 21"/>
                  <a:gd name="T5" fmla="*/ 57 h 57"/>
                  <a:gd name="T6" fmla="*/ 13 w 21"/>
                  <a:gd name="T7" fmla="*/ 40 h 57"/>
                  <a:gd name="T8" fmla="*/ 21 w 21"/>
                  <a:gd name="T9" fmla="*/ 31 h 57"/>
                  <a:gd name="T10" fmla="*/ 21 w 21"/>
                  <a:gd name="T11" fmla="*/ 31 h 57"/>
                  <a:gd name="T12" fmla="*/ 21 w 21"/>
                  <a:gd name="T13" fmla="*/ 31 h 57"/>
                  <a:gd name="T14" fmla="*/ 21 w 21"/>
                  <a:gd name="T15" fmla="*/ 31 h 57"/>
                  <a:gd name="T16" fmla="*/ 21 w 21"/>
                  <a:gd name="T17" fmla="*/ 31 h 57"/>
                  <a:gd name="T18" fmla="*/ 18 w 21"/>
                  <a:gd name="T19" fmla="*/ 19 h 57"/>
                  <a:gd name="T20" fmla="*/ 17 w 21"/>
                  <a:gd name="T21" fmla="*/ 0 h 57"/>
                  <a:gd name="T22" fmla="*/ 3 w 21"/>
                  <a:gd name="T23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3" y="27"/>
                    </a:moveTo>
                    <a:lnTo>
                      <a:pt x="3" y="27"/>
                    </a:lnTo>
                    <a:cubicBezTo>
                      <a:pt x="3" y="28"/>
                      <a:pt x="0" y="43"/>
                      <a:pt x="4" y="57"/>
                    </a:cubicBezTo>
                    <a:cubicBezTo>
                      <a:pt x="4" y="57"/>
                      <a:pt x="10" y="48"/>
                      <a:pt x="13" y="40"/>
                    </a:cubicBezTo>
                    <a:cubicBezTo>
                      <a:pt x="15" y="33"/>
                      <a:pt x="19" y="31"/>
                      <a:pt x="21" y="31"/>
                    </a:cubicBez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cubicBezTo>
                      <a:pt x="20" y="30"/>
                      <a:pt x="17" y="26"/>
                      <a:pt x="18" y="19"/>
                    </a:cubicBezTo>
                    <a:cubicBezTo>
                      <a:pt x="19" y="10"/>
                      <a:pt x="17" y="0"/>
                      <a:pt x="17" y="0"/>
                    </a:cubicBezTo>
                    <a:cubicBezTo>
                      <a:pt x="6" y="10"/>
                      <a:pt x="4" y="25"/>
                      <a:pt x="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3"/>
              <p:cNvSpPr>
                <a:spLocks/>
              </p:cNvSpPr>
              <p:nvPr userDrawn="1"/>
            </p:nvSpPr>
            <p:spPr bwMode="auto">
              <a:xfrm>
                <a:off x="7329490" y="4737100"/>
                <a:ext cx="26988" cy="50800"/>
              </a:xfrm>
              <a:custGeom>
                <a:avLst/>
                <a:gdLst>
                  <a:gd name="T0" fmla="*/ 0 w 28"/>
                  <a:gd name="T1" fmla="*/ 15 h 52"/>
                  <a:gd name="T2" fmla="*/ 0 w 28"/>
                  <a:gd name="T3" fmla="*/ 15 h 52"/>
                  <a:gd name="T4" fmla="*/ 4 w 28"/>
                  <a:gd name="T5" fmla="*/ 27 h 52"/>
                  <a:gd name="T6" fmla="*/ 19 w 28"/>
                  <a:gd name="T7" fmla="*/ 40 h 52"/>
                  <a:gd name="T8" fmla="*/ 2 w 28"/>
                  <a:gd name="T9" fmla="*/ 0 h 52"/>
                  <a:gd name="T10" fmla="*/ 0 w 28"/>
                  <a:gd name="T11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2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15"/>
                      <a:pt x="4" y="16"/>
                      <a:pt x="4" y="27"/>
                    </a:cubicBezTo>
                    <a:cubicBezTo>
                      <a:pt x="3" y="38"/>
                      <a:pt x="10" y="52"/>
                      <a:pt x="19" y="40"/>
                    </a:cubicBezTo>
                    <a:cubicBezTo>
                      <a:pt x="28" y="28"/>
                      <a:pt x="21" y="10"/>
                      <a:pt x="2" y="0"/>
                    </a:cubicBezTo>
                    <a:cubicBezTo>
                      <a:pt x="4" y="9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4"/>
              <p:cNvSpPr>
                <a:spLocks/>
              </p:cNvSpPr>
              <p:nvPr userDrawn="1"/>
            </p:nvSpPr>
            <p:spPr bwMode="auto">
              <a:xfrm>
                <a:off x="7339015" y="4660900"/>
                <a:ext cx="33338" cy="39688"/>
              </a:xfrm>
              <a:custGeom>
                <a:avLst/>
                <a:gdLst>
                  <a:gd name="T0" fmla="*/ 4 w 35"/>
                  <a:gd name="T1" fmla="*/ 28 h 42"/>
                  <a:gd name="T2" fmla="*/ 4 w 35"/>
                  <a:gd name="T3" fmla="*/ 28 h 42"/>
                  <a:gd name="T4" fmla="*/ 13 w 35"/>
                  <a:gd name="T5" fmla="*/ 19 h 42"/>
                  <a:gd name="T6" fmla="*/ 32 w 35"/>
                  <a:gd name="T7" fmla="*/ 14 h 42"/>
                  <a:gd name="T8" fmla="*/ 0 w 35"/>
                  <a:gd name="T9" fmla="*/ 42 h 42"/>
                  <a:gd name="T10" fmla="*/ 4 w 35"/>
                  <a:gd name="T11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2">
                    <a:moveTo>
                      <a:pt x="4" y="28"/>
                    </a:moveTo>
                    <a:lnTo>
                      <a:pt x="4" y="28"/>
                    </a:lnTo>
                    <a:cubicBezTo>
                      <a:pt x="4" y="28"/>
                      <a:pt x="8" y="29"/>
                      <a:pt x="13" y="19"/>
                    </a:cubicBezTo>
                    <a:cubicBezTo>
                      <a:pt x="17" y="9"/>
                      <a:pt x="30" y="0"/>
                      <a:pt x="32" y="14"/>
                    </a:cubicBezTo>
                    <a:cubicBezTo>
                      <a:pt x="35" y="29"/>
                      <a:pt x="21" y="42"/>
                      <a:pt x="0" y="42"/>
                    </a:cubicBezTo>
                    <a:cubicBezTo>
                      <a:pt x="5" y="35"/>
                      <a:pt x="4" y="28"/>
                      <a:pt x="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25"/>
              <p:cNvSpPr>
                <a:spLocks/>
              </p:cNvSpPr>
              <p:nvPr userDrawn="1"/>
            </p:nvSpPr>
            <p:spPr bwMode="auto">
              <a:xfrm>
                <a:off x="7324728" y="4703763"/>
                <a:ext cx="42863" cy="44450"/>
              </a:xfrm>
              <a:custGeom>
                <a:avLst/>
                <a:gdLst>
                  <a:gd name="T0" fmla="*/ 27 w 46"/>
                  <a:gd name="T1" fmla="*/ 12 h 47"/>
                  <a:gd name="T2" fmla="*/ 27 w 46"/>
                  <a:gd name="T3" fmla="*/ 12 h 47"/>
                  <a:gd name="T4" fmla="*/ 11 w 46"/>
                  <a:gd name="T5" fmla="*/ 7 h 47"/>
                  <a:gd name="T6" fmla="*/ 0 w 46"/>
                  <a:gd name="T7" fmla="*/ 14 h 47"/>
                  <a:gd name="T8" fmla="*/ 6 w 46"/>
                  <a:gd name="T9" fmla="*/ 26 h 47"/>
                  <a:gd name="T10" fmla="*/ 23 w 46"/>
                  <a:gd name="T11" fmla="*/ 28 h 47"/>
                  <a:gd name="T12" fmla="*/ 39 w 46"/>
                  <a:gd name="T13" fmla="*/ 23 h 47"/>
                  <a:gd name="T14" fmla="*/ 27 w 46"/>
                  <a:gd name="T15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7">
                    <a:moveTo>
                      <a:pt x="27" y="12"/>
                    </a:moveTo>
                    <a:lnTo>
                      <a:pt x="27" y="12"/>
                    </a:lnTo>
                    <a:cubicBezTo>
                      <a:pt x="23" y="9"/>
                      <a:pt x="14" y="7"/>
                      <a:pt x="11" y="7"/>
                    </a:cubicBezTo>
                    <a:cubicBezTo>
                      <a:pt x="11" y="7"/>
                      <a:pt x="7" y="12"/>
                      <a:pt x="0" y="14"/>
                    </a:cubicBezTo>
                    <a:cubicBezTo>
                      <a:pt x="5" y="19"/>
                      <a:pt x="6" y="26"/>
                      <a:pt x="6" y="26"/>
                    </a:cubicBezTo>
                    <a:cubicBezTo>
                      <a:pt x="10" y="28"/>
                      <a:pt x="14" y="29"/>
                      <a:pt x="23" y="28"/>
                    </a:cubicBezTo>
                    <a:cubicBezTo>
                      <a:pt x="28" y="28"/>
                      <a:pt x="36" y="47"/>
                      <a:pt x="39" y="23"/>
                    </a:cubicBezTo>
                    <a:cubicBezTo>
                      <a:pt x="46" y="0"/>
                      <a:pt x="31" y="15"/>
                      <a:pt x="2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6" name="Group 2085"/>
            <p:cNvGrpSpPr/>
            <p:nvPr userDrawn="1"/>
          </p:nvGrpSpPr>
          <p:grpSpPr>
            <a:xfrm>
              <a:off x="7510465" y="4273550"/>
              <a:ext cx="158751" cy="152401"/>
              <a:chOff x="7510465" y="4273550"/>
              <a:chExt cx="158751" cy="152401"/>
            </a:xfrm>
          </p:grpSpPr>
          <p:sp>
            <p:nvSpPr>
              <p:cNvPr id="225" name="Freeform 26"/>
              <p:cNvSpPr>
                <a:spLocks/>
              </p:cNvSpPr>
              <p:nvPr userDrawn="1"/>
            </p:nvSpPr>
            <p:spPr bwMode="auto">
              <a:xfrm>
                <a:off x="7510465" y="4306888"/>
                <a:ext cx="82550" cy="88900"/>
              </a:xfrm>
              <a:custGeom>
                <a:avLst/>
                <a:gdLst>
                  <a:gd name="T0" fmla="*/ 21 w 87"/>
                  <a:gd name="T1" fmla="*/ 17 h 94"/>
                  <a:gd name="T2" fmla="*/ 21 w 87"/>
                  <a:gd name="T3" fmla="*/ 17 h 94"/>
                  <a:gd name="T4" fmla="*/ 3 w 87"/>
                  <a:gd name="T5" fmla="*/ 31 h 94"/>
                  <a:gd name="T6" fmla="*/ 19 w 87"/>
                  <a:gd name="T7" fmla="*/ 60 h 94"/>
                  <a:gd name="T8" fmla="*/ 43 w 87"/>
                  <a:gd name="T9" fmla="*/ 79 h 94"/>
                  <a:gd name="T10" fmla="*/ 74 w 87"/>
                  <a:gd name="T11" fmla="*/ 84 h 94"/>
                  <a:gd name="T12" fmla="*/ 77 w 87"/>
                  <a:gd name="T13" fmla="*/ 45 h 94"/>
                  <a:gd name="T14" fmla="*/ 34 w 87"/>
                  <a:gd name="T15" fmla="*/ 12 h 94"/>
                  <a:gd name="T16" fmla="*/ 21 w 87"/>
                  <a:gd name="T17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21" y="17"/>
                    </a:moveTo>
                    <a:lnTo>
                      <a:pt x="21" y="17"/>
                    </a:lnTo>
                    <a:cubicBezTo>
                      <a:pt x="21" y="17"/>
                      <a:pt x="7" y="17"/>
                      <a:pt x="3" y="31"/>
                    </a:cubicBezTo>
                    <a:cubicBezTo>
                      <a:pt x="0" y="46"/>
                      <a:pt x="12" y="55"/>
                      <a:pt x="19" y="60"/>
                    </a:cubicBezTo>
                    <a:cubicBezTo>
                      <a:pt x="25" y="65"/>
                      <a:pt x="38" y="73"/>
                      <a:pt x="43" y="79"/>
                    </a:cubicBezTo>
                    <a:cubicBezTo>
                      <a:pt x="47" y="86"/>
                      <a:pt x="61" y="94"/>
                      <a:pt x="74" y="84"/>
                    </a:cubicBezTo>
                    <a:cubicBezTo>
                      <a:pt x="87" y="74"/>
                      <a:pt x="87" y="60"/>
                      <a:pt x="77" y="45"/>
                    </a:cubicBezTo>
                    <a:cubicBezTo>
                      <a:pt x="66" y="31"/>
                      <a:pt x="52" y="0"/>
                      <a:pt x="34" y="12"/>
                    </a:cubicBezTo>
                    <a:cubicBezTo>
                      <a:pt x="28" y="15"/>
                      <a:pt x="21" y="17"/>
                      <a:pt x="2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 userDrawn="1"/>
            </p:nvSpPr>
            <p:spPr bwMode="auto">
              <a:xfrm>
                <a:off x="7556503" y="4273550"/>
                <a:ext cx="80963" cy="90488"/>
              </a:xfrm>
              <a:custGeom>
                <a:avLst/>
                <a:gdLst>
                  <a:gd name="T0" fmla="*/ 26 w 84"/>
                  <a:gd name="T1" fmla="*/ 14 h 95"/>
                  <a:gd name="T2" fmla="*/ 26 w 84"/>
                  <a:gd name="T3" fmla="*/ 14 h 95"/>
                  <a:gd name="T4" fmla="*/ 46 w 84"/>
                  <a:gd name="T5" fmla="*/ 2 h 95"/>
                  <a:gd name="T6" fmla="*/ 67 w 84"/>
                  <a:gd name="T7" fmla="*/ 26 h 95"/>
                  <a:gd name="T8" fmla="*/ 77 w 84"/>
                  <a:gd name="T9" fmla="*/ 55 h 95"/>
                  <a:gd name="T10" fmla="*/ 70 w 84"/>
                  <a:gd name="T11" fmla="*/ 86 h 95"/>
                  <a:gd name="T12" fmla="*/ 33 w 84"/>
                  <a:gd name="T13" fmla="*/ 75 h 95"/>
                  <a:gd name="T14" fmla="*/ 17 w 84"/>
                  <a:gd name="T15" fmla="*/ 23 h 95"/>
                  <a:gd name="T16" fmla="*/ 26 w 84"/>
                  <a:gd name="T17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95">
                    <a:moveTo>
                      <a:pt x="26" y="14"/>
                    </a:moveTo>
                    <a:lnTo>
                      <a:pt x="26" y="14"/>
                    </a:lnTo>
                    <a:cubicBezTo>
                      <a:pt x="26" y="14"/>
                      <a:pt x="31" y="0"/>
                      <a:pt x="46" y="2"/>
                    </a:cubicBezTo>
                    <a:cubicBezTo>
                      <a:pt x="61" y="4"/>
                      <a:pt x="65" y="18"/>
                      <a:pt x="67" y="26"/>
                    </a:cubicBezTo>
                    <a:cubicBezTo>
                      <a:pt x="69" y="34"/>
                      <a:pt x="73" y="49"/>
                      <a:pt x="77" y="55"/>
                    </a:cubicBezTo>
                    <a:cubicBezTo>
                      <a:pt x="81" y="62"/>
                      <a:pt x="84" y="78"/>
                      <a:pt x="70" y="86"/>
                    </a:cubicBezTo>
                    <a:cubicBezTo>
                      <a:pt x="56" y="95"/>
                      <a:pt x="43" y="90"/>
                      <a:pt x="33" y="75"/>
                    </a:cubicBezTo>
                    <a:cubicBezTo>
                      <a:pt x="23" y="61"/>
                      <a:pt x="0" y="36"/>
                      <a:pt x="17" y="23"/>
                    </a:cubicBezTo>
                    <a:cubicBezTo>
                      <a:pt x="22" y="19"/>
                      <a:pt x="26" y="14"/>
                      <a:pt x="2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 userDrawn="1"/>
            </p:nvSpPr>
            <p:spPr bwMode="auto">
              <a:xfrm>
                <a:off x="7531103" y="4284663"/>
                <a:ext cx="46038" cy="31750"/>
              </a:xfrm>
              <a:custGeom>
                <a:avLst/>
                <a:gdLst>
                  <a:gd name="T0" fmla="*/ 20 w 48"/>
                  <a:gd name="T1" fmla="*/ 10 h 33"/>
                  <a:gd name="T2" fmla="*/ 20 w 48"/>
                  <a:gd name="T3" fmla="*/ 10 h 33"/>
                  <a:gd name="T4" fmla="*/ 0 w 48"/>
                  <a:gd name="T5" fmla="*/ 33 h 33"/>
                  <a:gd name="T6" fmla="*/ 18 w 48"/>
                  <a:gd name="T7" fmla="*/ 26 h 33"/>
                  <a:gd name="T8" fmla="*/ 30 w 48"/>
                  <a:gd name="T9" fmla="*/ 25 h 33"/>
                  <a:gd name="T10" fmla="*/ 30 w 48"/>
                  <a:gd name="T11" fmla="*/ 25 h 33"/>
                  <a:gd name="T12" fmla="*/ 30 w 48"/>
                  <a:gd name="T13" fmla="*/ 25 h 33"/>
                  <a:gd name="T14" fmla="*/ 31 w 48"/>
                  <a:gd name="T15" fmla="*/ 25 h 33"/>
                  <a:gd name="T16" fmla="*/ 30 w 48"/>
                  <a:gd name="T17" fmla="*/ 25 h 33"/>
                  <a:gd name="T18" fmla="*/ 36 w 48"/>
                  <a:gd name="T19" fmla="*/ 14 h 33"/>
                  <a:gd name="T20" fmla="*/ 48 w 48"/>
                  <a:gd name="T21" fmla="*/ 0 h 33"/>
                  <a:gd name="T22" fmla="*/ 20 w 48"/>
                  <a:gd name="T23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3">
                    <a:moveTo>
                      <a:pt x="20" y="10"/>
                    </a:moveTo>
                    <a:lnTo>
                      <a:pt x="20" y="10"/>
                    </a:lnTo>
                    <a:cubicBezTo>
                      <a:pt x="19" y="11"/>
                      <a:pt x="6" y="19"/>
                      <a:pt x="0" y="33"/>
                    </a:cubicBezTo>
                    <a:cubicBezTo>
                      <a:pt x="0" y="33"/>
                      <a:pt x="11" y="30"/>
                      <a:pt x="18" y="26"/>
                    </a:cubicBezTo>
                    <a:cubicBezTo>
                      <a:pt x="25" y="23"/>
                      <a:pt x="29" y="24"/>
                      <a:pt x="30" y="25"/>
                    </a:cubicBez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0" y="25"/>
                    </a:lnTo>
                    <a:cubicBezTo>
                      <a:pt x="30" y="23"/>
                      <a:pt x="30" y="19"/>
                      <a:pt x="36" y="14"/>
                    </a:cubicBezTo>
                    <a:cubicBezTo>
                      <a:pt x="42" y="8"/>
                      <a:pt x="48" y="0"/>
                      <a:pt x="48" y="0"/>
                    </a:cubicBezTo>
                    <a:cubicBezTo>
                      <a:pt x="33" y="0"/>
                      <a:pt x="21" y="9"/>
                      <a:pt x="2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 userDrawn="1"/>
            </p:nvSpPr>
            <p:spPr bwMode="auto">
              <a:xfrm>
                <a:off x="7561265" y="4383088"/>
                <a:ext cx="34925" cy="42863"/>
              </a:xfrm>
              <a:custGeom>
                <a:avLst/>
                <a:gdLst>
                  <a:gd name="T0" fmla="*/ 16 w 35"/>
                  <a:gd name="T1" fmla="*/ 10 h 44"/>
                  <a:gd name="T2" fmla="*/ 16 w 35"/>
                  <a:gd name="T3" fmla="*/ 10 h 44"/>
                  <a:gd name="T4" fmla="*/ 11 w 35"/>
                  <a:gd name="T5" fmla="*/ 21 h 44"/>
                  <a:gd name="T6" fmla="*/ 14 w 35"/>
                  <a:gd name="T7" fmla="*/ 41 h 44"/>
                  <a:gd name="T8" fmla="*/ 28 w 35"/>
                  <a:gd name="T9" fmla="*/ 0 h 44"/>
                  <a:gd name="T10" fmla="*/ 16 w 35"/>
                  <a:gd name="T11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4">
                    <a:moveTo>
                      <a:pt x="16" y="10"/>
                    </a:moveTo>
                    <a:lnTo>
                      <a:pt x="16" y="10"/>
                    </a:lnTo>
                    <a:cubicBezTo>
                      <a:pt x="16" y="10"/>
                      <a:pt x="19" y="13"/>
                      <a:pt x="11" y="21"/>
                    </a:cubicBezTo>
                    <a:cubicBezTo>
                      <a:pt x="3" y="29"/>
                      <a:pt x="0" y="44"/>
                      <a:pt x="14" y="41"/>
                    </a:cubicBezTo>
                    <a:cubicBezTo>
                      <a:pt x="29" y="38"/>
                      <a:pt x="35" y="21"/>
                      <a:pt x="28" y="0"/>
                    </a:cubicBezTo>
                    <a:cubicBezTo>
                      <a:pt x="23" y="8"/>
                      <a:pt x="16" y="1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30"/>
              <p:cNvSpPr>
                <a:spLocks/>
              </p:cNvSpPr>
              <p:nvPr userDrawn="1"/>
            </p:nvSpPr>
            <p:spPr bwMode="auto">
              <a:xfrm>
                <a:off x="7620003" y="4349750"/>
                <a:ext cx="49213" cy="25400"/>
              </a:xfrm>
              <a:custGeom>
                <a:avLst/>
                <a:gdLst>
                  <a:gd name="T0" fmla="*/ 13 w 51"/>
                  <a:gd name="T1" fmla="*/ 5 h 27"/>
                  <a:gd name="T2" fmla="*/ 13 w 51"/>
                  <a:gd name="T3" fmla="*/ 5 h 27"/>
                  <a:gd name="T4" fmla="*/ 26 w 51"/>
                  <a:gd name="T5" fmla="*/ 5 h 27"/>
                  <a:gd name="T6" fmla="*/ 43 w 51"/>
                  <a:gd name="T7" fmla="*/ 15 h 27"/>
                  <a:gd name="T8" fmla="*/ 0 w 51"/>
                  <a:gd name="T9" fmla="*/ 13 h 27"/>
                  <a:gd name="T10" fmla="*/ 13 w 51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7">
                    <a:moveTo>
                      <a:pt x="13" y="5"/>
                    </a:moveTo>
                    <a:lnTo>
                      <a:pt x="13" y="5"/>
                    </a:lnTo>
                    <a:cubicBezTo>
                      <a:pt x="13" y="5"/>
                      <a:pt x="15" y="9"/>
                      <a:pt x="26" y="5"/>
                    </a:cubicBezTo>
                    <a:cubicBezTo>
                      <a:pt x="36" y="0"/>
                      <a:pt x="51" y="2"/>
                      <a:pt x="43" y="15"/>
                    </a:cubicBezTo>
                    <a:cubicBezTo>
                      <a:pt x="35" y="27"/>
                      <a:pt x="17" y="27"/>
                      <a:pt x="0" y="13"/>
                    </a:cubicBezTo>
                    <a:cubicBezTo>
                      <a:pt x="9" y="12"/>
                      <a:pt x="13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31"/>
              <p:cNvSpPr>
                <a:spLocks/>
              </p:cNvSpPr>
              <p:nvPr userDrawn="1"/>
            </p:nvSpPr>
            <p:spPr bwMode="auto">
              <a:xfrm>
                <a:off x="7594603" y="4364038"/>
                <a:ext cx="44450" cy="46038"/>
              </a:xfrm>
              <a:custGeom>
                <a:avLst/>
                <a:gdLst>
                  <a:gd name="T0" fmla="*/ 25 w 47"/>
                  <a:gd name="T1" fmla="*/ 16 h 49"/>
                  <a:gd name="T2" fmla="*/ 25 w 47"/>
                  <a:gd name="T3" fmla="*/ 16 h 49"/>
                  <a:gd name="T4" fmla="*/ 16 w 47"/>
                  <a:gd name="T5" fmla="*/ 2 h 49"/>
                  <a:gd name="T6" fmla="*/ 3 w 47"/>
                  <a:gd name="T7" fmla="*/ 0 h 49"/>
                  <a:gd name="T8" fmla="*/ 0 w 47"/>
                  <a:gd name="T9" fmla="*/ 13 h 49"/>
                  <a:gd name="T10" fmla="*/ 11 w 47"/>
                  <a:gd name="T11" fmla="*/ 26 h 49"/>
                  <a:gd name="T12" fmla="*/ 26 w 47"/>
                  <a:gd name="T13" fmla="*/ 33 h 49"/>
                  <a:gd name="T14" fmla="*/ 25 w 47"/>
                  <a:gd name="T15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9">
                    <a:moveTo>
                      <a:pt x="25" y="16"/>
                    </a:moveTo>
                    <a:lnTo>
                      <a:pt x="25" y="16"/>
                    </a:lnTo>
                    <a:cubicBezTo>
                      <a:pt x="24" y="12"/>
                      <a:pt x="19" y="4"/>
                      <a:pt x="16" y="2"/>
                    </a:cubicBezTo>
                    <a:cubicBezTo>
                      <a:pt x="16" y="2"/>
                      <a:pt x="10" y="3"/>
                      <a:pt x="3" y="0"/>
                    </a:cubicBezTo>
                    <a:cubicBezTo>
                      <a:pt x="3" y="7"/>
                      <a:pt x="0" y="13"/>
                      <a:pt x="0" y="13"/>
                    </a:cubicBezTo>
                    <a:cubicBezTo>
                      <a:pt x="2" y="17"/>
                      <a:pt x="4" y="21"/>
                      <a:pt x="11" y="26"/>
                    </a:cubicBezTo>
                    <a:cubicBezTo>
                      <a:pt x="15" y="30"/>
                      <a:pt x="7" y="49"/>
                      <a:pt x="26" y="33"/>
                    </a:cubicBezTo>
                    <a:cubicBezTo>
                      <a:pt x="47" y="21"/>
                      <a:pt x="25" y="22"/>
                      <a:pt x="2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8621715" y="4872038"/>
              <a:ext cx="131763" cy="141287"/>
              <a:chOff x="8621715" y="4872038"/>
              <a:chExt cx="131763" cy="141287"/>
            </a:xfrm>
          </p:grpSpPr>
          <p:sp>
            <p:nvSpPr>
              <p:cNvPr id="231" name="Freeform 32"/>
              <p:cNvSpPr>
                <a:spLocks/>
              </p:cNvSpPr>
              <p:nvPr userDrawn="1"/>
            </p:nvSpPr>
            <p:spPr bwMode="auto">
              <a:xfrm>
                <a:off x="8659815" y="4884738"/>
                <a:ext cx="92075" cy="68263"/>
              </a:xfrm>
              <a:custGeom>
                <a:avLst/>
                <a:gdLst>
                  <a:gd name="T0" fmla="*/ 87 w 96"/>
                  <a:gd name="T1" fmla="*/ 37 h 70"/>
                  <a:gd name="T2" fmla="*/ 87 w 96"/>
                  <a:gd name="T3" fmla="*/ 37 h 70"/>
                  <a:gd name="T4" fmla="*/ 88 w 96"/>
                  <a:gd name="T5" fmla="*/ 13 h 70"/>
                  <a:gd name="T6" fmla="*/ 57 w 96"/>
                  <a:gd name="T7" fmla="*/ 5 h 70"/>
                  <a:gd name="T8" fmla="*/ 27 w 96"/>
                  <a:gd name="T9" fmla="*/ 9 h 70"/>
                  <a:gd name="T10" fmla="*/ 2 w 96"/>
                  <a:gd name="T11" fmla="*/ 29 h 70"/>
                  <a:gd name="T12" fmla="*/ 28 w 96"/>
                  <a:gd name="T13" fmla="*/ 57 h 70"/>
                  <a:gd name="T14" fmla="*/ 82 w 96"/>
                  <a:gd name="T15" fmla="*/ 49 h 70"/>
                  <a:gd name="T16" fmla="*/ 87 w 96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87" y="37"/>
                    </a:moveTo>
                    <a:lnTo>
                      <a:pt x="87" y="37"/>
                    </a:lnTo>
                    <a:cubicBezTo>
                      <a:pt x="87" y="37"/>
                      <a:pt x="96" y="26"/>
                      <a:pt x="88" y="13"/>
                    </a:cubicBezTo>
                    <a:cubicBezTo>
                      <a:pt x="80" y="0"/>
                      <a:pt x="65" y="3"/>
                      <a:pt x="57" y="5"/>
                    </a:cubicBezTo>
                    <a:cubicBezTo>
                      <a:pt x="49" y="6"/>
                      <a:pt x="34" y="10"/>
                      <a:pt x="27" y="9"/>
                    </a:cubicBezTo>
                    <a:cubicBezTo>
                      <a:pt x="19" y="8"/>
                      <a:pt x="3" y="12"/>
                      <a:pt x="2" y="29"/>
                    </a:cubicBezTo>
                    <a:cubicBezTo>
                      <a:pt x="0" y="45"/>
                      <a:pt x="10" y="55"/>
                      <a:pt x="28" y="57"/>
                    </a:cubicBezTo>
                    <a:cubicBezTo>
                      <a:pt x="46" y="59"/>
                      <a:pt x="78" y="70"/>
                      <a:pt x="82" y="49"/>
                    </a:cubicBezTo>
                    <a:cubicBezTo>
                      <a:pt x="83" y="42"/>
                      <a:pt x="87" y="37"/>
                      <a:pt x="8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33"/>
              <p:cNvSpPr>
                <a:spLocks/>
              </p:cNvSpPr>
              <p:nvPr userDrawn="1"/>
            </p:nvSpPr>
            <p:spPr bwMode="auto">
              <a:xfrm>
                <a:off x="8650290" y="4943475"/>
                <a:ext cx="90488" cy="69850"/>
              </a:xfrm>
              <a:custGeom>
                <a:avLst/>
                <a:gdLst>
                  <a:gd name="T0" fmla="*/ 87 w 94"/>
                  <a:gd name="T1" fmla="*/ 39 h 72"/>
                  <a:gd name="T2" fmla="*/ 87 w 94"/>
                  <a:gd name="T3" fmla="*/ 39 h 72"/>
                  <a:gd name="T4" fmla="*/ 82 w 94"/>
                  <a:gd name="T5" fmla="*/ 62 h 72"/>
                  <a:gd name="T6" fmla="*/ 50 w 94"/>
                  <a:gd name="T7" fmla="*/ 61 h 72"/>
                  <a:gd name="T8" fmla="*/ 22 w 94"/>
                  <a:gd name="T9" fmla="*/ 48 h 72"/>
                  <a:gd name="T10" fmla="*/ 4 w 94"/>
                  <a:gd name="T11" fmla="*/ 22 h 72"/>
                  <a:gd name="T12" fmla="*/ 37 w 94"/>
                  <a:gd name="T13" fmla="*/ 3 h 72"/>
                  <a:gd name="T14" fmla="*/ 86 w 94"/>
                  <a:gd name="T15" fmla="*/ 27 h 72"/>
                  <a:gd name="T16" fmla="*/ 87 w 94"/>
                  <a:gd name="T1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72">
                    <a:moveTo>
                      <a:pt x="87" y="39"/>
                    </a:moveTo>
                    <a:lnTo>
                      <a:pt x="87" y="39"/>
                    </a:lnTo>
                    <a:cubicBezTo>
                      <a:pt x="87" y="39"/>
                      <a:pt x="94" y="52"/>
                      <a:pt x="82" y="62"/>
                    </a:cubicBezTo>
                    <a:cubicBezTo>
                      <a:pt x="70" y="72"/>
                      <a:pt x="57" y="65"/>
                      <a:pt x="50" y="61"/>
                    </a:cubicBezTo>
                    <a:cubicBezTo>
                      <a:pt x="42" y="57"/>
                      <a:pt x="29" y="50"/>
                      <a:pt x="22" y="48"/>
                    </a:cubicBezTo>
                    <a:cubicBezTo>
                      <a:pt x="14" y="47"/>
                      <a:pt x="0" y="39"/>
                      <a:pt x="4" y="22"/>
                    </a:cubicBezTo>
                    <a:cubicBezTo>
                      <a:pt x="7" y="6"/>
                      <a:pt x="20" y="0"/>
                      <a:pt x="37" y="3"/>
                    </a:cubicBezTo>
                    <a:cubicBezTo>
                      <a:pt x="55" y="6"/>
                      <a:pt x="89" y="5"/>
                      <a:pt x="86" y="27"/>
                    </a:cubicBezTo>
                    <a:cubicBezTo>
                      <a:pt x="86" y="33"/>
                      <a:pt x="87" y="39"/>
                      <a:pt x="87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34"/>
              <p:cNvSpPr>
                <a:spLocks/>
              </p:cNvSpPr>
              <p:nvPr userDrawn="1"/>
            </p:nvSpPr>
            <p:spPr bwMode="auto">
              <a:xfrm>
                <a:off x="8732840" y="4924425"/>
                <a:ext cx="20638" cy="55563"/>
              </a:xfrm>
              <a:custGeom>
                <a:avLst/>
                <a:gdLst>
                  <a:gd name="T0" fmla="*/ 18 w 21"/>
                  <a:gd name="T1" fmla="*/ 29 h 57"/>
                  <a:gd name="T2" fmla="*/ 18 w 21"/>
                  <a:gd name="T3" fmla="*/ 29 h 57"/>
                  <a:gd name="T4" fmla="*/ 15 w 21"/>
                  <a:gd name="T5" fmla="*/ 0 h 57"/>
                  <a:gd name="T6" fmla="*/ 8 w 21"/>
                  <a:gd name="T7" fmla="*/ 17 h 57"/>
                  <a:gd name="T8" fmla="*/ 1 w 21"/>
                  <a:gd name="T9" fmla="*/ 27 h 57"/>
                  <a:gd name="T10" fmla="*/ 0 w 21"/>
                  <a:gd name="T11" fmla="*/ 26 h 57"/>
                  <a:gd name="T12" fmla="*/ 0 w 21"/>
                  <a:gd name="T13" fmla="*/ 27 h 57"/>
                  <a:gd name="T14" fmla="*/ 0 w 21"/>
                  <a:gd name="T15" fmla="*/ 27 h 57"/>
                  <a:gd name="T16" fmla="*/ 1 w 21"/>
                  <a:gd name="T17" fmla="*/ 27 h 57"/>
                  <a:gd name="T18" fmla="*/ 4 w 21"/>
                  <a:gd name="T19" fmla="*/ 38 h 57"/>
                  <a:gd name="T20" fmla="*/ 7 w 21"/>
                  <a:gd name="T21" fmla="*/ 57 h 57"/>
                  <a:gd name="T22" fmla="*/ 18 w 21"/>
                  <a:gd name="T23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18" y="29"/>
                    </a:moveTo>
                    <a:lnTo>
                      <a:pt x="18" y="29"/>
                    </a:lnTo>
                    <a:cubicBezTo>
                      <a:pt x="19" y="28"/>
                      <a:pt x="21" y="13"/>
                      <a:pt x="15" y="0"/>
                    </a:cubicBezTo>
                    <a:cubicBezTo>
                      <a:pt x="15" y="0"/>
                      <a:pt x="10" y="9"/>
                      <a:pt x="8" y="17"/>
                    </a:cubicBezTo>
                    <a:cubicBezTo>
                      <a:pt x="6" y="24"/>
                      <a:pt x="2" y="26"/>
                      <a:pt x="1" y="27"/>
                    </a:cubicBez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cubicBezTo>
                      <a:pt x="2" y="28"/>
                      <a:pt x="5" y="31"/>
                      <a:pt x="4" y="38"/>
                    </a:cubicBezTo>
                    <a:cubicBezTo>
                      <a:pt x="4" y="47"/>
                      <a:pt x="7" y="57"/>
                      <a:pt x="7" y="57"/>
                    </a:cubicBezTo>
                    <a:cubicBezTo>
                      <a:pt x="16" y="46"/>
                      <a:pt x="18" y="31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35"/>
              <p:cNvSpPr>
                <a:spLocks/>
              </p:cNvSpPr>
              <p:nvPr userDrawn="1"/>
            </p:nvSpPr>
            <p:spPr bwMode="auto">
              <a:xfrm>
                <a:off x="8631240" y="4872038"/>
                <a:ext cx="28575" cy="49213"/>
              </a:xfrm>
              <a:custGeom>
                <a:avLst/>
                <a:gdLst>
                  <a:gd name="T0" fmla="*/ 30 w 30"/>
                  <a:gd name="T1" fmla="*/ 36 h 51"/>
                  <a:gd name="T2" fmla="*/ 30 w 30"/>
                  <a:gd name="T3" fmla="*/ 36 h 51"/>
                  <a:gd name="T4" fmla="*/ 25 w 30"/>
                  <a:gd name="T5" fmla="*/ 24 h 51"/>
                  <a:gd name="T6" fmla="*/ 8 w 30"/>
                  <a:gd name="T7" fmla="*/ 13 h 51"/>
                  <a:gd name="T8" fmla="*/ 29 w 30"/>
                  <a:gd name="T9" fmla="*/ 51 h 51"/>
                  <a:gd name="T10" fmla="*/ 30 w 30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30" y="36"/>
                    </a:moveTo>
                    <a:lnTo>
                      <a:pt x="30" y="36"/>
                    </a:lnTo>
                    <a:cubicBezTo>
                      <a:pt x="30" y="36"/>
                      <a:pt x="25" y="36"/>
                      <a:pt x="25" y="24"/>
                    </a:cubicBezTo>
                    <a:cubicBezTo>
                      <a:pt x="24" y="13"/>
                      <a:pt x="16" y="0"/>
                      <a:pt x="8" y="13"/>
                    </a:cubicBezTo>
                    <a:cubicBezTo>
                      <a:pt x="0" y="26"/>
                      <a:pt x="9" y="42"/>
                      <a:pt x="29" y="51"/>
                    </a:cubicBezTo>
                    <a:cubicBezTo>
                      <a:pt x="26" y="42"/>
                      <a:pt x="30" y="36"/>
                      <a:pt x="3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36"/>
              <p:cNvSpPr>
                <a:spLocks/>
              </p:cNvSpPr>
              <p:nvPr userDrawn="1"/>
            </p:nvSpPr>
            <p:spPr bwMode="auto">
              <a:xfrm>
                <a:off x="8621715" y="4957763"/>
                <a:ext cx="31750" cy="44450"/>
              </a:xfrm>
              <a:custGeom>
                <a:avLst/>
                <a:gdLst>
                  <a:gd name="T0" fmla="*/ 31 w 34"/>
                  <a:gd name="T1" fmla="*/ 15 h 46"/>
                  <a:gd name="T2" fmla="*/ 31 w 34"/>
                  <a:gd name="T3" fmla="*/ 15 h 46"/>
                  <a:gd name="T4" fmla="*/ 23 w 34"/>
                  <a:gd name="T5" fmla="*/ 25 h 46"/>
                  <a:gd name="T6" fmla="*/ 3 w 34"/>
                  <a:gd name="T7" fmla="*/ 31 h 46"/>
                  <a:gd name="T8" fmla="*/ 34 w 34"/>
                  <a:gd name="T9" fmla="*/ 0 h 46"/>
                  <a:gd name="T10" fmla="*/ 31 w 34"/>
                  <a:gd name="T11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6">
                    <a:moveTo>
                      <a:pt x="31" y="15"/>
                    </a:moveTo>
                    <a:lnTo>
                      <a:pt x="31" y="15"/>
                    </a:lnTo>
                    <a:cubicBezTo>
                      <a:pt x="31" y="15"/>
                      <a:pt x="26" y="14"/>
                      <a:pt x="23" y="25"/>
                    </a:cubicBezTo>
                    <a:cubicBezTo>
                      <a:pt x="19" y="35"/>
                      <a:pt x="7" y="46"/>
                      <a:pt x="3" y="31"/>
                    </a:cubicBezTo>
                    <a:cubicBezTo>
                      <a:pt x="0" y="16"/>
                      <a:pt x="13" y="3"/>
                      <a:pt x="34" y="0"/>
                    </a:cubicBezTo>
                    <a:cubicBezTo>
                      <a:pt x="29" y="8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37"/>
              <p:cNvSpPr>
                <a:spLocks/>
              </p:cNvSpPr>
              <p:nvPr userDrawn="1"/>
            </p:nvSpPr>
            <p:spPr bwMode="auto">
              <a:xfrm>
                <a:off x="8623303" y="4911725"/>
                <a:ext cx="44450" cy="46038"/>
              </a:xfrm>
              <a:custGeom>
                <a:avLst/>
                <a:gdLst>
                  <a:gd name="T0" fmla="*/ 19 w 45"/>
                  <a:gd name="T1" fmla="*/ 35 h 48"/>
                  <a:gd name="T2" fmla="*/ 19 w 45"/>
                  <a:gd name="T3" fmla="*/ 35 h 48"/>
                  <a:gd name="T4" fmla="*/ 35 w 45"/>
                  <a:gd name="T5" fmla="*/ 39 h 48"/>
                  <a:gd name="T6" fmla="*/ 45 w 45"/>
                  <a:gd name="T7" fmla="*/ 31 h 48"/>
                  <a:gd name="T8" fmla="*/ 38 w 45"/>
                  <a:gd name="T9" fmla="*/ 19 h 48"/>
                  <a:gd name="T10" fmla="*/ 21 w 45"/>
                  <a:gd name="T11" fmla="*/ 18 h 48"/>
                  <a:gd name="T12" fmla="*/ 6 w 45"/>
                  <a:gd name="T13" fmla="*/ 25 h 48"/>
                  <a:gd name="T14" fmla="*/ 19 w 45"/>
                  <a:gd name="T15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8">
                    <a:moveTo>
                      <a:pt x="19" y="35"/>
                    </a:moveTo>
                    <a:lnTo>
                      <a:pt x="19" y="35"/>
                    </a:lnTo>
                    <a:cubicBezTo>
                      <a:pt x="22" y="38"/>
                      <a:pt x="31" y="39"/>
                      <a:pt x="35" y="39"/>
                    </a:cubicBezTo>
                    <a:cubicBezTo>
                      <a:pt x="35" y="39"/>
                      <a:pt x="38" y="33"/>
                      <a:pt x="45" y="31"/>
                    </a:cubicBezTo>
                    <a:cubicBezTo>
                      <a:pt x="40" y="26"/>
                      <a:pt x="38" y="19"/>
                      <a:pt x="38" y="19"/>
                    </a:cubicBezTo>
                    <a:cubicBezTo>
                      <a:pt x="34" y="18"/>
                      <a:pt x="30" y="17"/>
                      <a:pt x="21" y="18"/>
                    </a:cubicBezTo>
                    <a:cubicBezTo>
                      <a:pt x="16" y="19"/>
                      <a:pt x="7" y="0"/>
                      <a:pt x="6" y="25"/>
                    </a:cubicBezTo>
                    <a:cubicBezTo>
                      <a:pt x="0" y="48"/>
                      <a:pt x="14" y="32"/>
                      <a:pt x="1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3" name="Group 2082"/>
            <p:cNvGrpSpPr/>
            <p:nvPr userDrawn="1"/>
          </p:nvGrpSpPr>
          <p:grpSpPr>
            <a:xfrm>
              <a:off x="7834315" y="5486400"/>
              <a:ext cx="138113" cy="130175"/>
              <a:chOff x="7834315" y="5486400"/>
              <a:chExt cx="138113" cy="130175"/>
            </a:xfrm>
          </p:grpSpPr>
          <p:sp>
            <p:nvSpPr>
              <p:cNvPr id="237" name="Freeform 38"/>
              <p:cNvSpPr>
                <a:spLocks/>
              </p:cNvSpPr>
              <p:nvPr userDrawn="1"/>
            </p:nvSpPr>
            <p:spPr bwMode="auto">
              <a:xfrm>
                <a:off x="7894640" y="5524500"/>
                <a:ext cx="68263" cy="92075"/>
              </a:xfrm>
              <a:custGeom>
                <a:avLst/>
                <a:gdLst>
                  <a:gd name="T0" fmla="*/ 33 w 70"/>
                  <a:gd name="T1" fmla="*/ 86 h 96"/>
                  <a:gd name="T2" fmla="*/ 33 w 70"/>
                  <a:gd name="T3" fmla="*/ 86 h 96"/>
                  <a:gd name="T4" fmla="*/ 57 w 70"/>
                  <a:gd name="T5" fmla="*/ 87 h 96"/>
                  <a:gd name="T6" fmla="*/ 64 w 70"/>
                  <a:gd name="T7" fmla="*/ 56 h 96"/>
                  <a:gd name="T8" fmla="*/ 59 w 70"/>
                  <a:gd name="T9" fmla="*/ 25 h 96"/>
                  <a:gd name="T10" fmla="*/ 38 w 70"/>
                  <a:gd name="T11" fmla="*/ 1 h 96"/>
                  <a:gd name="T12" fmla="*/ 11 w 70"/>
                  <a:gd name="T13" fmla="*/ 28 h 96"/>
                  <a:gd name="T14" fmla="*/ 21 w 70"/>
                  <a:gd name="T15" fmla="*/ 82 h 96"/>
                  <a:gd name="T16" fmla="*/ 33 w 70"/>
                  <a:gd name="T17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6">
                    <a:moveTo>
                      <a:pt x="33" y="86"/>
                    </a:moveTo>
                    <a:lnTo>
                      <a:pt x="33" y="86"/>
                    </a:lnTo>
                    <a:cubicBezTo>
                      <a:pt x="33" y="86"/>
                      <a:pt x="44" y="96"/>
                      <a:pt x="57" y="87"/>
                    </a:cubicBezTo>
                    <a:cubicBezTo>
                      <a:pt x="70" y="78"/>
                      <a:pt x="66" y="64"/>
                      <a:pt x="64" y="56"/>
                    </a:cubicBezTo>
                    <a:cubicBezTo>
                      <a:pt x="62" y="47"/>
                      <a:pt x="58" y="33"/>
                      <a:pt x="59" y="25"/>
                    </a:cubicBezTo>
                    <a:cubicBezTo>
                      <a:pt x="60" y="18"/>
                      <a:pt x="55" y="2"/>
                      <a:pt x="38" y="1"/>
                    </a:cubicBezTo>
                    <a:cubicBezTo>
                      <a:pt x="22" y="0"/>
                      <a:pt x="13" y="11"/>
                      <a:pt x="11" y="28"/>
                    </a:cubicBezTo>
                    <a:cubicBezTo>
                      <a:pt x="9" y="46"/>
                      <a:pt x="0" y="79"/>
                      <a:pt x="21" y="82"/>
                    </a:cubicBezTo>
                    <a:cubicBezTo>
                      <a:pt x="28" y="83"/>
                      <a:pt x="33" y="86"/>
                      <a:pt x="33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39"/>
              <p:cNvSpPr>
                <a:spLocks/>
              </p:cNvSpPr>
              <p:nvPr userDrawn="1"/>
            </p:nvSpPr>
            <p:spPr bwMode="auto">
              <a:xfrm>
                <a:off x="7834315" y="5516563"/>
                <a:ext cx="66675" cy="90488"/>
              </a:xfrm>
              <a:custGeom>
                <a:avLst/>
                <a:gdLst>
                  <a:gd name="T0" fmla="*/ 33 w 70"/>
                  <a:gd name="T1" fmla="*/ 87 h 94"/>
                  <a:gd name="T2" fmla="*/ 33 w 70"/>
                  <a:gd name="T3" fmla="*/ 87 h 94"/>
                  <a:gd name="T4" fmla="*/ 10 w 70"/>
                  <a:gd name="T5" fmla="*/ 82 h 94"/>
                  <a:gd name="T6" fmla="*/ 10 w 70"/>
                  <a:gd name="T7" fmla="*/ 50 h 94"/>
                  <a:gd name="T8" fmla="*/ 22 w 70"/>
                  <a:gd name="T9" fmla="*/ 22 h 94"/>
                  <a:gd name="T10" fmla="*/ 48 w 70"/>
                  <a:gd name="T11" fmla="*/ 3 h 94"/>
                  <a:gd name="T12" fmla="*/ 68 w 70"/>
                  <a:gd name="T13" fmla="*/ 36 h 94"/>
                  <a:gd name="T14" fmla="*/ 46 w 70"/>
                  <a:gd name="T15" fmla="*/ 85 h 94"/>
                  <a:gd name="T16" fmla="*/ 33 w 70"/>
                  <a:gd name="T17" fmla="*/ 8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4">
                    <a:moveTo>
                      <a:pt x="33" y="87"/>
                    </a:moveTo>
                    <a:lnTo>
                      <a:pt x="33" y="87"/>
                    </a:lnTo>
                    <a:cubicBezTo>
                      <a:pt x="33" y="87"/>
                      <a:pt x="21" y="94"/>
                      <a:pt x="10" y="82"/>
                    </a:cubicBezTo>
                    <a:cubicBezTo>
                      <a:pt x="0" y="71"/>
                      <a:pt x="7" y="58"/>
                      <a:pt x="10" y="50"/>
                    </a:cubicBezTo>
                    <a:cubicBezTo>
                      <a:pt x="14" y="43"/>
                      <a:pt x="21" y="29"/>
                      <a:pt x="22" y="22"/>
                    </a:cubicBezTo>
                    <a:cubicBezTo>
                      <a:pt x="23" y="14"/>
                      <a:pt x="31" y="0"/>
                      <a:pt x="48" y="3"/>
                    </a:cubicBezTo>
                    <a:cubicBezTo>
                      <a:pt x="64" y="6"/>
                      <a:pt x="70" y="18"/>
                      <a:pt x="68" y="36"/>
                    </a:cubicBezTo>
                    <a:cubicBezTo>
                      <a:pt x="66" y="53"/>
                      <a:pt x="67" y="87"/>
                      <a:pt x="46" y="85"/>
                    </a:cubicBezTo>
                    <a:cubicBezTo>
                      <a:pt x="40" y="85"/>
                      <a:pt x="33" y="87"/>
                      <a:pt x="33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40"/>
              <p:cNvSpPr>
                <a:spLocks/>
              </p:cNvSpPr>
              <p:nvPr userDrawn="1"/>
            </p:nvSpPr>
            <p:spPr bwMode="auto">
              <a:xfrm>
                <a:off x="7867653" y="5597525"/>
                <a:ext cx="55563" cy="19050"/>
              </a:xfrm>
              <a:custGeom>
                <a:avLst/>
                <a:gdLst>
                  <a:gd name="T0" fmla="*/ 28 w 57"/>
                  <a:gd name="T1" fmla="*/ 18 h 20"/>
                  <a:gd name="T2" fmla="*/ 28 w 57"/>
                  <a:gd name="T3" fmla="*/ 18 h 20"/>
                  <a:gd name="T4" fmla="*/ 57 w 57"/>
                  <a:gd name="T5" fmla="*/ 14 h 20"/>
                  <a:gd name="T6" fmla="*/ 40 w 57"/>
                  <a:gd name="T7" fmla="*/ 7 h 20"/>
                  <a:gd name="T8" fmla="*/ 30 w 57"/>
                  <a:gd name="T9" fmla="*/ 0 h 20"/>
                  <a:gd name="T10" fmla="*/ 30 w 57"/>
                  <a:gd name="T11" fmla="*/ 0 h 20"/>
                  <a:gd name="T12" fmla="*/ 30 w 57"/>
                  <a:gd name="T13" fmla="*/ 0 h 20"/>
                  <a:gd name="T14" fmla="*/ 30 w 57"/>
                  <a:gd name="T15" fmla="*/ 0 h 20"/>
                  <a:gd name="T16" fmla="*/ 30 w 57"/>
                  <a:gd name="T17" fmla="*/ 0 h 20"/>
                  <a:gd name="T18" fmla="*/ 19 w 57"/>
                  <a:gd name="T19" fmla="*/ 4 h 20"/>
                  <a:gd name="T20" fmla="*/ 0 w 57"/>
                  <a:gd name="T21" fmla="*/ 7 h 20"/>
                  <a:gd name="T22" fmla="*/ 28 w 57"/>
                  <a:gd name="T2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28" y="18"/>
                    </a:moveTo>
                    <a:lnTo>
                      <a:pt x="28" y="18"/>
                    </a:lnTo>
                    <a:cubicBezTo>
                      <a:pt x="29" y="18"/>
                      <a:pt x="45" y="20"/>
                      <a:pt x="57" y="14"/>
                    </a:cubicBezTo>
                    <a:cubicBezTo>
                      <a:pt x="57" y="14"/>
                      <a:pt x="48" y="9"/>
                      <a:pt x="40" y="7"/>
                    </a:cubicBezTo>
                    <a:cubicBezTo>
                      <a:pt x="33" y="5"/>
                      <a:pt x="31" y="2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29" y="1"/>
                      <a:pt x="26" y="4"/>
                      <a:pt x="19" y="4"/>
                    </a:cubicBezTo>
                    <a:cubicBezTo>
                      <a:pt x="10" y="4"/>
                      <a:pt x="0" y="7"/>
                      <a:pt x="0" y="7"/>
                    </a:cubicBezTo>
                    <a:cubicBezTo>
                      <a:pt x="11" y="17"/>
                      <a:pt x="26" y="18"/>
                      <a:pt x="2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41"/>
              <p:cNvSpPr>
                <a:spLocks/>
              </p:cNvSpPr>
              <p:nvPr userDrawn="1"/>
            </p:nvSpPr>
            <p:spPr bwMode="auto">
              <a:xfrm>
                <a:off x="7923215" y="5494338"/>
                <a:ext cx="49213" cy="28575"/>
              </a:xfrm>
              <a:custGeom>
                <a:avLst/>
                <a:gdLst>
                  <a:gd name="T0" fmla="*/ 15 w 50"/>
                  <a:gd name="T1" fmla="*/ 30 h 30"/>
                  <a:gd name="T2" fmla="*/ 15 w 50"/>
                  <a:gd name="T3" fmla="*/ 30 h 30"/>
                  <a:gd name="T4" fmla="*/ 26 w 50"/>
                  <a:gd name="T5" fmla="*/ 25 h 30"/>
                  <a:gd name="T6" fmla="*/ 37 w 50"/>
                  <a:gd name="T7" fmla="*/ 8 h 30"/>
                  <a:gd name="T8" fmla="*/ 0 w 50"/>
                  <a:gd name="T9" fmla="*/ 29 h 30"/>
                  <a:gd name="T10" fmla="*/ 15 w 5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0">
                    <a:moveTo>
                      <a:pt x="15" y="30"/>
                    </a:moveTo>
                    <a:lnTo>
                      <a:pt x="15" y="30"/>
                    </a:lnTo>
                    <a:cubicBezTo>
                      <a:pt x="15" y="30"/>
                      <a:pt x="15" y="26"/>
                      <a:pt x="26" y="25"/>
                    </a:cubicBezTo>
                    <a:cubicBezTo>
                      <a:pt x="38" y="24"/>
                      <a:pt x="50" y="15"/>
                      <a:pt x="37" y="8"/>
                    </a:cubicBezTo>
                    <a:cubicBezTo>
                      <a:pt x="24" y="0"/>
                      <a:pt x="8" y="9"/>
                      <a:pt x="0" y="29"/>
                    </a:cubicBezTo>
                    <a:cubicBezTo>
                      <a:pt x="9" y="27"/>
                      <a:pt x="15" y="3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42"/>
              <p:cNvSpPr>
                <a:spLocks/>
              </p:cNvSpPr>
              <p:nvPr userDrawn="1"/>
            </p:nvSpPr>
            <p:spPr bwMode="auto">
              <a:xfrm>
                <a:off x="7842253" y="5486400"/>
                <a:ext cx="44450" cy="31750"/>
              </a:xfrm>
              <a:custGeom>
                <a:avLst/>
                <a:gdLst>
                  <a:gd name="T0" fmla="*/ 31 w 46"/>
                  <a:gd name="T1" fmla="*/ 31 h 34"/>
                  <a:gd name="T2" fmla="*/ 31 w 46"/>
                  <a:gd name="T3" fmla="*/ 31 h 34"/>
                  <a:gd name="T4" fmla="*/ 22 w 46"/>
                  <a:gd name="T5" fmla="*/ 23 h 34"/>
                  <a:gd name="T6" fmla="*/ 15 w 46"/>
                  <a:gd name="T7" fmla="*/ 4 h 34"/>
                  <a:gd name="T8" fmla="*/ 46 w 46"/>
                  <a:gd name="T9" fmla="*/ 34 h 34"/>
                  <a:gd name="T10" fmla="*/ 31 w 46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31"/>
                      <a:pt x="32" y="27"/>
                      <a:pt x="22" y="23"/>
                    </a:cubicBezTo>
                    <a:cubicBezTo>
                      <a:pt x="11" y="20"/>
                      <a:pt x="0" y="9"/>
                      <a:pt x="15" y="4"/>
                    </a:cubicBezTo>
                    <a:cubicBezTo>
                      <a:pt x="29" y="0"/>
                      <a:pt x="43" y="13"/>
                      <a:pt x="46" y="34"/>
                    </a:cubicBezTo>
                    <a:cubicBezTo>
                      <a:pt x="38" y="29"/>
                      <a:pt x="31" y="31"/>
                      <a:pt x="3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43"/>
              <p:cNvSpPr>
                <a:spLocks/>
              </p:cNvSpPr>
              <p:nvPr userDrawn="1"/>
            </p:nvSpPr>
            <p:spPr bwMode="auto">
              <a:xfrm>
                <a:off x="7886703" y="5487988"/>
                <a:ext cx="46038" cy="44450"/>
              </a:xfrm>
              <a:custGeom>
                <a:avLst/>
                <a:gdLst>
                  <a:gd name="T0" fmla="*/ 13 w 48"/>
                  <a:gd name="T1" fmla="*/ 18 h 45"/>
                  <a:gd name="T2" fmla="*/ 13 w 48"/>
                  <a:gd name="T3" fmla="*/ 18 h 45"/>
                  <a:gd name="T4" fmla="*/ 10 w 48"/>
                  <a:gd name="T5" fmla="*/ 35 h 45"/>
                  <a:gd name="T6" fmla="*/ 19 w 48"/>
                  <a:gd name="T7" fmla="*/ 45 h 45"/>
                  <a:gd name="T8" fmla="*/ 30 w 48"/>
                  <a:gd name="T9" fmla="*/ 37 h 45"/>
                  <a:gd name="T10" fmla="*/ 30 w 48"/>
                  <a:gd name="T11" fmla="*/ 20 h 45"/>
                  <a:gd name="T12" fmla="*/ 23 w 48"/>
                  <a:gd name="T13" fmla="*/ 5 h 45"/>
                  <a:gd name="T14" fmla="*/ 13 w 48"/>
                  <a:gd name="T1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13" y="18"/>
                    </a:moveTo>
                    <a:lnTo>
                      <a:pt x="13" y="18"/>
                    </a:lnTo>
                    <a:cubicBezTo>
                      <a:pt x="11" y="22"/>
                      <a:pt x="10" y="31"/>
                      <a:pt x="10" y="35"/>
                    </a:cubicBezTo>
                    <a:cubicBezTo>
                      <a:pt x="10" y="35"/>
                      <a:pt x="16" y="38"/>
                      <a:pt x="19" y="45"/>
                    </a:cubicBezTo>
                    <a:cubicBezTo>
                      <a:pt x="23" y="39"/>
                      <a:pt x="30" y="37"/>
                      <a:pt x="30" y="37"/>
                    </a:cubicBezTo>
                    <a:cubicBezTo>
                      <a:pt x="31" y="33"/>
                      <a:pt x="32" y="29"/>
                      <a:pt x="30" y="20"/>
                    </a:cubicBezTo>
                    <a:cubicBezTo>
                      <a:pt x="29" y="15"/>
                      <a:pt x="48" y="5"/>
                      <a:pt x="23" y="5"/>
                    </a:cubicBezTo>
                    <a:cubicBezTo>
                      <a:pt x="0" y="0"/>
                      <a:pt x="16" y="14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8296278" y="5313363"/>
              <a:ext cx="158750" cy="150812"/>
              <a:chOff x="8296278" y="5313363"/>
              <a:chExt cx="158750" cy="150812"/>
            </a:xfrm>
          </p:grpSpPr>
          <p:sp>
            <p:nvSpPr>
              <p:cNvPr id="243" name="Freeform 44"/>
              <p:cNvSpPr>
                <a:spLocks/>
              </p:cNvSpPr>
              <p:nvPr userDrawn="1"/>
            </p:nvSpPr>
            <p:spPr bwMode="auto">
              <a:xfrm>
                <a:off x="8370890" y="5341938"/>
                <a:ext cx="84138" cy="90488"/>
              </a:xfrm>
              <a:custGeom>
                <a:avLst/>
                <a:gdLst>
                  <a:gd name="T0" fmla="*/ 64 w 87"/>
                  <a:gd name="T1" fmla="*/ 79 h 94"/>
                  <a:gd name="T2" fmla="*/ 64 w 87"/>
                  <a:gd name="T3" fmla="*/ 79 h 94"/>
                  <a:gd name="T4" fmla="*/ 82 w 87"/>
                  <a:gd name="T5" fmla="*/ 65 h 94"/>
                  <a:gd name="T6" fmla="*/ 68 w 87"/>
                  <a:gd name="T7" fmla="*/ 36 h 94"/>
                  <a:gd name="T8" fmla="*/ 45 w 87"/>
                  <a:gd name="T9" fmla="*/ 16 h 94"/>
                  <a:gd name="T10" fmla="*/ 14 w 87"/>
                  <a:gd name="T11" fmla="*/ 10 h 94"/>
                  <a:gd name="T12" fmla="*/ 10 w 87"/>
                  <a:gd name="T13" fmla="*/ 48 h 94"/>
                  <a:gd name="T14" fmla="*/ 52 w 87"/>
                  <a:gd name="T15" fmla="*/ 83 h 94"/>
                  <a:gd name="T16" fmla="*/ 64 w 87"/>
                  <a:gd name="T17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64" y="79"/>
                    </a:moveTo>
                    <a:lnTo>
                      <a:pt x="64" y="79"/>
                    </a:lnTo>
                    <a:cubicBezTo>
                      <a:pt x="64" y="79"/>
                      <a:pt x="78" y="79"/>
                      <a:pt x="82" y="65"/>
                    </a:cubicBezTo>
                    <a:cubicBezTo>
                      <a:pt x="87" y="50"/>
                      <a:pt x="75" y="41"/>
                      <a:pt x="68" y="36"/>
                    </a:cubicBezTo>
                    <a:cubicBezTo>
                      <a:pt x="62" y="31"/>
                      <a:pt x="49" y="22"/>
                      <a:pt x="45" y="16"/>
                    </a:cubicBezTo>
                    <a:cubicBezTo>
                      <a:pt x="40" y="9"/>
                      <a:pt x="27" y="0"/>
                      <a:pt x="14" y="10"/>
                    </a:cubicBezTo>
                    <a:cubicBezTo>
                      <a:pt x="0" y="20"/>
                      <a:pt x="0" y="34"/>
                      <a:pt x="10" y="48"/>
                    </a:cubicBezTo>
                    <a:cubicBezTo>
                      <a:pt x="20" y="63"/>
                      <a:pt x="33" y="94"/>
                      <a:pt x="52" y="83"/>
                    </a:cubicBezTo>
                    <a:cubicBezTo>
                      <a:pt x="57" y="80"/>
                      <a:pt x="64" y="79"/>
                      <a:pt x="64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45"/>
              <p:cNvSpPr>
                <a:spLocks/>
              </p:cNvSpPr>
              <p:nvPr userDrawn="1"/>
            </p:nvSpPr>
            <p:spPr bwMode="auto">
              <a:xfrm>
                <a:off x="8326440" y="5372100"/>
                <a:ext cx="79375" cy="92075"/>
              </a:xfrm>
              <a:custGeom>
                <a:avLst/>
                <a:gdLst>
                  <a:gd name="T0" fmla="*/ 57 w 83"/>
                  <a:gd name="T1" fmla="*/ 83 h 96"/>
                  <a:gd name="T2" fmla="*/ 57 w 83"/>
                  <a:gd name="T3" fmla="*/ 83 h 96"/>
                  <a:gd name="T4" fmla="*/ 36 w 83"/>
                  <a:gd name="T5" fmla="*/ 94 h 96"/>
                  <a:gd name="T6" fmla="*/ 15 w 83"/>
                  <a:gd name="T7" fmla="*/ 69 h 96"/>
                  <a:gd name="T8" fmla="*/ 7 w 83"/>
                  <a:gd name="T9" fmla="*/ 40 h 96"/>
                  <a:gd name="T10" fmla="*/ 14 w 83"/>
                  <a:gd name="T11" fmla="*/ 9 h 96"/>
                  <a:gd name="T12" fmla="*/ 51 w 83"/>
                  <a:gd name="T13" fmla="*/ 21 h 96"/>
                  <a:gd name="T14" fmla="*/ 66 w 83"/>
                  <a:gd name="T15" fmla="*/ 74 h 96"/>
                  <a:gd name="T16" fmla="*/ 57 w 83"/>
                  <a:gd name="T17" fmla="*/ 8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6">
                    <a:moveTo>
                      <a:pt x="57" y="83"/>
                    </a:moveTo>
                    <a:lnTo>
                      <a:pt x="57" y="83"/>
                    </a:lnTo>
                    <a:cubicBezTo>
                      <a:pt x="57" y="83"/>
                      <a:pt x="51" y="96"/>
                      <a:pt x="36" y="94"/>
                    </a:cubicBezTo>
                    <a:cubicBezTo>
                      <a:pt x="21" y="92"/>
                      <a:pt x="17" y="77"/>
                      <a:pt x="15" y="69"/>
                    </a:cubicBezTo>
                    <a:cubicBezTo>
                      <a:pt x="13" y="61"/>
                      <a:pt x="11" y="46"/>
                      <a:pt x="7" y="40"/>
                    </a:cubicBezTo>
                    <a:cubicBezTo>
                      <a:pt x="3" y="33"/>
                      <a:pt x="0" y="17"/>
                      <a:pt x="14" y="9"/>
                    </a:cubicBezTo>
                    <a:cubicBezTo>
                      <a:pt x="29" y="0"/>
                      <a:pt x="41" y="6"/>
                      <a:pt x="51" y="21"/>
                    </a:cubicBezTo>
                    <a:cubicBezTo>
                      <a:pt x="60" y="36"/>
                      <a:pt x="83" y="61"/>
                      <a:pt x="66" y="74"/>
                    </a:cubicBezTo>
                    <a:cubicBezTo>
                      <a:pt x="60" y="77"/>
                      <a:pt x="57" y="83"/>
                      <a:pt x="57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6"/>
              <p:cNvSpPr>
                <a:spLocks/>
              </p:cNvSpPr>
              <p:nvPr userDrawn="1"/>
            </p:nvSpPr>
            <p:spPr bwMode="auto">
              <a:xfrm>
                <a:off x="8385178" y="5424488"/>
                <a:ext cx="47625" cy="30163"/>
              </a:xfrm>
              <a:custGeom>
                <a:avLst/>
                <a:gdLst>
                  <a:gd name="T0" fmla="*/ 28 w 49"/>
                  <a:gd name="T1" fmla="*/ 22 h 31"/>
                  <a:gd name="T2" fmla="*/ 28 w 49"/>
                  <a:gd name="T3" fmla="*/ 22 h 31"/>
                  <a:gd name="T4" fmla="*/ 49 w 49"/>
                  <a:gd name="T5" fmla="*/ 0 h 31"/>
                  <a:gd name="T6" fmla="*/ 30 w 49"/>
                  <a:gd name="T7" fmla="*/ 6 h 31"/>
                  <a:gd name="T8" fmla="*/ 19 w 49"/>
                  <a:gd name="T9" fmla="*/ 7 h 31"/>
                  <a:gd name="T10" fmla="*/ 19 w 49"/>
                  <a:gd name="T11" fmla="*/ 6 h 31"/>
                  <a:gd name="T12" fmla="*/ 19 w 49"/>
                  <a:gd name="T13" fmla="*/ 7 h 31"/>
                  <a:gd name="T14" fmla="*/ 18 w 49"/>
                  <a:gd name="T15" fmla="*/ 6 h 31"/>
                  <a:gd name="T16" fmla="*/ 19 w 49"/>
                  <a:gd name="T17" fmla="*/ 7 h 31"/>
                  <a:gd name="T18" fmla="*/ 13 w 49"/>
                  <a:gd name="T19" fmla="*/ 17 h 31"/>
                  <a:gd name="T20" fmla="*/ 0 w 49"/>
                  <a:gd name="T21" fmla="*/ 31 h 31"/>
                  <a:gd name="T22" fmla="*/ 28 w 49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1">
                    <a:moveTo>
                      <a:pt x="28" y="22"/>
                    </a:moveTo>
                    <a:lnTo>
                      <a:pt x="28" y="22"/>
                    </a:lnTo>
                    <a:cubicBezTo>
                      <a:pt x="30" y="21"/>
                      <a:pt x="43" y="13"/>
                      <a:pt x="49" y="0"/>
                    </a:cubicBezTo>
                    <a:cubicBezTo>
                      <a:pt x="49" y="0"/>
                      <a:pt x="38" y="2"/>
                      <a:pt x="30" y="6"/>
                    </a:cubicBezTo>
                    <a:cubicBezTo>
                      <a:pt x="24" y="9"/>
                      <a:pt x="20" y="7"/>
                      <a:pt x="19" y="7"/>
                    </a:cubicBezTo>
                    <a:lnTo>
                      <a:pt x="19" y="6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9" y="7"/>
                    </a:lnTo>
                    <a:cubicBezTo>
                      <a:pt x="19" y="8"/>
                      <a:pt x="18" y="13"/>
                      <a:pt x="13" y="17"/>
                    </a:cubicBezTo>
                    <a:cubicBezTo>
                      <a:pt x="6" y="23"/>
                      <a:pt x="0" y="31"/>
                      <a:pt x="0" y="31"/>
                    </a:cubicBezTo>
                    <a:cubicBezTo>
                      <a:pt x="15" y="31"/>
                      <a:pt x="27" y="23"/>
                      <a:pt x="28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7"/>
              <p:cNvSpPr>
                <a:spLocks/>
              </p:cNvSpPr>
              <p:nvPr userDrawn="1"/>
            </p:nvSpPr>
            <p:spPr bwMode="auto">
              <a:xfrm>
                <a:off x="8370890" y="5313363"/>
                <a:ext cx="34925" cy="41275"/>
              </a:xfrm>
              <a:custGeom>
                <a:avLst/>
                <a:gdLst>
                  <a:gd name="T0" fmla="*/ 19 w 36"/>
                  <a:gd name="T1" fmla="*/ 34 h 43"/>
                  <a:gd name="T2" fmla="*/ 19 w 36"/>
                  <a:gd name="T3" fmla="*/ 34 h 43"/>
                  <a:gd name="T4" fmla="*/ 24 w 36"/>
                  <a:gd name="T5" fmla="*/ 23 h 43"/>
                  <a:gd name="T6" fmla="*/ 22 w 36"/>
                  <a:gd name="T7" fmla="*/ 3 h 43"/>
                  <a:gd name="T8" fmla="*/ 6 w 36"/>
                  <a:gd name="T9" fmla="*/ 43 h 43"/>
                  <a:gd name="T10" fmla="*/ 19 w 36"/>
                  <a:gd name="T1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19" y="34"/>
                    </a:moveTo>
                    <a:lnTo>
                      <a:pt x="19" y="34"/>
                    </a:lnTo>
                    <a:cubicBezTo>
                      <a:pt x="19" y="34"/>
                      <a:pt x="16" y="30"/>
                      <a:pt x="24" y="23"/>
                    </a:cubicBezTo>
                    <a:cubicBezTo>
                      <a:pt x="32" y="15"/>
                      <a:pt x="36" y="0"/>
                      <a:pt x="22" y="3"/>
                    </a:cubicBezTo>
                    <a:cubicBezTo>
                      <a:pt x="7" y="5"/>
                      <a:pt x="0" y="23"/>
                      <a:pt x="6" y="43"/>
                    </a:cubicBezTo>
                    <a:cubicBezTo>
                      <a:pt x="11" y="35"/>
                      <a:pt x="19" y="34"/>
                      <a:pt x="1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8"/>
              <p:cNvSpPr>
                <a:spLocks/>
              </p:cNvSpPr>
              <p:nvPr userDrawn="1"/>
            </p:nvSpPr>
            <p:spPr bwMode="auto">
              <a:xfrm>
                <a:off x="8296278" y="5360988"/>
                <a:ext cx="49213" cy="25400"/>
              </a:xfrm>
              <a:custGeom>
                <a:avLst/>
                <a:gdLst>
                  <a:gd name="T0" fmla="*/ 38 w 52"/>
                  <a:gd name="T1" fmla="*/ 23 h 27"/>
                  <a:gd name="T2" fmla="*/ 38 w 52"/>
                  <a:gd name="T3" fmla="*/ 23 h 27"/>
                  <a:gd name="T4" fmla="*/ 26 w 52"/>
                  <a:gd name="T5" fmla="*/ 23 h 27"/>
                  <a:gd name="T6" fmla="*/ 9 w 52"/>
                  <a:gd name="T7" fmla="*/ 12 h 27"/>
                  <a:gd name="T8" fmla="*/ 52 w 52"/>
                  <a:gd name="T9" fmla="*/ 15 h 27"/>
                  <a:gd name="T10" fmla="*/ 38 w 52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7">
                    <a:moveTo>
                      <a:pt x="38" y="23"/>
                    </a:moveTo>
                    <a:lnTo>
                      <a:pt x="38" y="23"/>
                    </a:lnTo>
                    <a:cubicBezTo>
                      <a:pt x="38" y="23"/>
                      <a:pt x="36" y="19"/>
                      <a:pt x="26" y="23"/>
                    </a:cubicBezTo>
                    <a:cubicBezTo>
                      <a:pt x="15" y="27"/>
                      <a:pt x="0" y="25"/>
                      <a:pt x="9" y="12"/>
                    </a:cubicBezTo>
                    <a:cubicBezTo>
                      <a:pt x="17" y="0"/>
                      <a:pt x="36" y="1"/>
                      <a:pt x="52" y="15"/>
                    </a:cubicBezTo>
                    <a:cubicBezTo>
                      <a:pt x="43" y="17"/>
                      <a:pt x="38" y="23"/>
                      <a:pt x="3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"/>
              <p:cNvSpPr>
                <a:spLocks/>
              </p:cNvSpPr>
              <p:nvPr userDrawn="1"/>
            </p:nvSpPr>
            <p:spPr bwMode="auto">
              <a:xfrm>
                <a:off x="8326440" y="5327650"/>
                <a:ext cx="44450" cy="46038"/>
              </a:xfrm>
              <a:custGeom>
                <a:avLst/>
                <a:gdLst>
                  <a:gd name="T0" fmla="*/ 22 w 46"/>
                  <a:gd name="T1" fmla="*/ 31 h 48"/>
                  <a:gd name="T2" fmla="*/ 22 w 46"/>
                  <a:gd name="T3" fmla="*/ 31 h 48"/>
                  <a:gd name="T4" fmla="*/ 30 w 46"/>
                  <a:gd name="T5" fmla="*/ 46 h 48"/>
                  <a:gd name="T6" fmla="*/ 42 w 46"/>
                  <a:gd name="T7" fmla="*/ 48 h 48"/>
                  <a:gd name="T8" fmla="*/ 46 w 46"/>
                  <a:gd name="T9" fmla="*/ 35 h 48"/>
                  <a:gd name="T10" fmla="*/ 36 w 46"/>
                  <a:gd name="T11" fmla="*/ 22 h 48"/>
                  <a:gd name="T12" fmla="*/ 21 w 46"/>
                  <a:gd name="T13" fmla="*/ 15 h 48"/>
                  <a:gd name="T14" fmla="*/ 22 w 46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8">
                    <a:moveTo>
                      <a:pt x="22" y="31"/>
                    </a:moveTo>
                    <a:lnTo>
                      <a:pt x="22" y="31"/>
                    </a:lnTo>
                    <a:cubicBezTo>
                      <a:pt x="22" y="36"/>
                      <a:pt x="27" y="43"/>
                      <a:pt x="30" y="46"/>
                    </a:cubicBezTo>
                    <a:cubicBezTo>
                      <a:pt x="30" y="46"/>
                      <a:pt x="36" y="45"/>
                      <a:pt x="42" y="48"/>
                    </a:cubicBezTo>
                    <a:cubicBezTo>
                      <a:pt x="43" y="41"/>
                      <a:pt x="46" y="35"/>
                      <a:pt x="46" y="35"/>
                    </a:cubicBezTo>
                    <a:cubicBezTo>
                      <a:pt x="45" y="32"/>
                      <a:pt x="43" y="27"/>
                      <a:pt x="36" y="22"/>
                    </a:cubicBezTo>
                    <a:cubicBezTo>
                      <a:pt x="32" y="18"/>
                      <a:pt x="40" y="0"/>
                      <a:pt x="21" y="15"/>
                    </a:cubicBezTo>
                    <a:cubicBezTo>
                      <a:pt x="0" y="26"/>
                      <a:pt x="21" y="26"/>
                      <a:pt x="2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4" name="Group 2083"/>
            <p:cNvGrpSpPr/>
            <p:nvPr userDrawn="1"/>
          </p:nvGrpSpPr>
          <p:grpSpPr>
            <a:xfrm>
              <a:off x="7473953" y="5068888"/>
              <a:ext cx="152400" cy="158750"/>
              <a:chOff x="7473953" y="5068888"/>
              <a:chExt cx="152400" cy="158750"/>
            </a:xfrm>
          </p:grpSpPr>
          <p:sp>
            <p:nvSpPr>
              <p:cNvPr id="250" name="Freeform 50"/>
              <p:cNvSpPr>
                <a:spLocks/>
              </p:cNvSpPr>
              <p:nvPr userDrawn="1"/>
            </p:nvSpPr>
            <p:spPr bwMode="auto">
              <a:xfrm>
                <a:off x="7508878" y="5140325"/>
                <a:ext cx="87313" cy="87313"/>
              </a:xfrm>
              <a:custGeom>
                <a:avLst/>
                <a:gdLst>
                  <a:gd name="T0" fmla="*/ 19 w 92"/>
                  <a:gd name="T1" fmla="*/ 71 h 90"/>
                  <a:gd name="T2" fmla="*/ 19 w 92"/>
                  <a:gd name="T3" fmla="*/ 71 h 90"/>
                  <a:gd name="T4" fmla="*/ 35 w 92"/>
                  <a:gd name="T5" fmla="*/ 87 h 90"/>
                  <a:gd name="T6" fmla="*/ 62 w 92"/>
                  <a:gd name="T7" fmla="*/ 70 h 90"/>
                  <a:gd name="T8" fmla="*/ 79 w 92"/>
                  <a:gd name="T9" fmla="*/ 44 h 90"/>
                  <a:gd name="T10" fmla="*/ 81 w 92"/>
                  <a:gd name="T11" fmla="*/ 12 h 90"/>
                  <a:gd name="T12" fmla="*/ 42 w 92"/>
                  <a:gd name="T13" fmla="*/ 13 h 90"/>
                  <a:gd name="T14" fmla="*/ 13 w 92"/>
                  <a:gd name="T15" fmla="*/ 59 h 90"/>
                  <a:gd name="T16" fmla="*/ 19 w 92"/>
                  <a:gd name="T17" fmla="*/ 7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0">
                    <a:moveTo>
                      <a:pt x="19" y="71"/>
                    </a:moveTo>
                    <a:lnTo>
                      <a:pt x="19" y="71"/>
                    </a:lnTo>
                    <a:cubicBezTo>
                      <a:pt x="19" y="71"/>
                      <a:pt x="20" y="85"/>
                      <a:pt x="35" y="87"/>
                    </a:cubicBezTo>
                    <a:cubicBezTo>
                      <a:pt x="51" y="90"/>
                      <a:pt x="58" y="77"/>
                      <a:pt x="62" y="70"/>
                    </a:cubicBezTo>
                    <a:cubicBezTo>
                      <a:pt x="67" y="62"/>
                      <a:pt x="73" y="49"/>
                      <a:pt x="79" y="44"/>
                    </a:cubicBezTo>
                    <a:cubicBezTo>
                      <a:pt x="85" y="39"/>
                      <a:pt x="92" y="25"/>
                      <a:pt x="81" y="12"/>
                    </a:cubicBezTo>
                    <a:cubicBezTo>
                      <a:pt x="70" y="0"/>
                      <a:pt x="56" y="2"/>
                      <a:pt x="42" y="13"/>
                    </a:cubicBezTo>
                    <a:cubicBezTo>
                      <a:pt x="29" y="25"/>
                      <a:pt x="0" y="42"/>
                      <a:pt x="13" y="59"/>
                    </a:cubicBezTo>
                    <a:cubicBezTo>
                      <a:pt x="17" y="64"/>
                      <a:pt x="19" y="71"/>
                      <a:pt x="1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51"/>
              <p:cNvSpPr>
                <a:spLocks/>
              </p:cNvSpPr>
              <p:nvPr userDrawn="1"/>
            </p:nvSpPr>
            <p:spPr bwMode="auto">
              <a:xfrm>
                <a:off x="7473953" y="5099050"/>
                <a:ext cx="87313" cy="85725"/>
              </a:xfrm>
              <a:custGeom>
                <a:avLst/>
                <a:gdLst>
                  <a:gd name="T0" fmla="*/ 13 w 92"/>
                  <a:gd name="T1" fmla="*/ 64 h 88"/>
                  <a:gd name="T2" fmla="*/ 13 w 92"/>
                  <a:gd name="T3" fmla="*/ 64 h 88"/>
                  <a:gd name="T4" fmla="*/ 0 w 92"/>
                  <a:gd name="T5" fmla="*/ 45 h 88"/>
                  <a:gd name="T6" fmla="*/ 22 w 92"/>
                  <a:gd name="T7" fmla="*/ 22 h 88"/>
                  <a:gd name="T8" fmla="*/ 50 w 92"/>
                  <a:gd name="T9" fmla="*/ 9 h 88"/>
                  <a:gd name="T10" fmla="*/ 82 w 92"/>
                  <a:gd name="T11" fmla="*/ 13 h 88"/>
                  <a:gd name="T12" fmla="*/ 74 w 92"/>
                  <a:gd name="T13" fmla="*/ 51 h 88"/>
                  <a:gd name="T14" fmla="*/ 24 w 92"/>
                  <a:gd name="T15" fmla="*/ 72 h 88"/>
                  <a:gd name="T16" fmla="*/ 13 w 92"/>
                  <a:gd name="T1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13" y="64"/>
                    </a:moveTo>
                    <a:lnTo>
                      <a:pt x="13" y="64"/>
                    </a:lnTo>
                    <a:cubicBezTo>
                      <a:pt x="13" y="64"/>
                      <a:pt x="0" y="60"/>
                      <a:pt x="0" y="45"/>
                    </a:cubicBezTo>
                    <a:cubicBezTo>
                      <a:pt x="0" y="29"/>
                      <a:pt x="14" y="25"/>
                      <a:pt x="22" y="22"/>
                    </a:cubicBezTo>
                    <a:cubicBezTo>
                      <a:pt x="30" y="19"/>
                      <a:pt x="44" y="14"/>
                      <a:pt x="50" y="9"/>
                    </a:cubicBezTo>
                    <a:cubicBezTo>
                      <a:pt x="56" y="4"/>
                      <a:pt x="72" y="0"/>
                      <a:pt x="82" y="13"/>
                    </a:cubicBezTo>
                    <a:cubicBezTo>
                      <a:pt x="92" y="26"/>
                      <a:pt x="88" y="40"/>
                      <a:pt x="74" y="51"/>
                    </a:cubicBezTo>
                    <a:cubicBezTo>
                      <a:pt x="60" y="62"/>
                      <a:pt x="38" y="88"/>
                      <a:pt x="24" y="72"/>
                    </a:cubicBezTo>
                    <a:cubicBezTo>
                      <a:pt x="19" y="67"/>
                      <a:pt x="13" y="64"/>
                      <a:pt x="1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52"/>
              <p:cNvSpPr>
                <a:spLocks/>
              </p:cNvSpPr>
              <p:nvPr userDrawn="1"/>
            </p:nvSpPr>
            <p:spPr bwMode="auto">
              <a:xfrm>
                <a:off x="7485065" y="5167313"/>
                <a:ext cx="34925" cy="41275"/>
              </a:xfrm>
              <a:custGeom>
                <a:avLst/>
                <a:gdLst>
                  <a:gd name="T0" fmla="*/ 13 w 37"/>
                  <a:gd name="T1" fmla="*/ 27 h 44"/>
                  <a:gd name="T2" fmla="*/ 13 w 37"/>
                  <a:gd name="T3" fmla="*/ 27 h 44"/>
                  <a:gd name="T4" fmla="*/ 37 w 37"/>
                  <a:gd name="T5" fmla="*/ 44 h 44"/>
                  <a:gd name="T6" fmla="*/ 29 w 37"/>
                  <a:gd name="T7" fmla="*/ 27 h 44"/>
                  <a:gd name="T8" fmla="*/ 26 w 37"/>
                  <a:gd name="T9" fmla="*/ 15 h 44"/>
                  <a:gd name="T10" fmla="*/ 27 w 37"/>
                  <a:gd name="T11" fmla="*/ 15 h 44"/>
                  <a:gd name="T12" fmla="*/ 26 w 37"/>
                  <a:gd name="T13" fmla="*/ 15 h 44"/>
                  <a:gd name="T14" fmla="*/ 27 w 37"/>
                  <a:gd name="T15" fmla="*/ 15 h 44"/>
                  <a:gd name="T16" fmla="*/ 26 w 37"/>
                  <a:gd name="T17" fmla="*/ 15 h 44"/>
                  <a:gd name="T18" fmla="*/ 15 w 37"/>
                  <a:gd name="T19" fmla="*/ 11 h 44"/>
                  <a:gd name="T20" fmla="*/ 0 w 37"/>
                  <a:gd name="T21" fmla="*/ 0 h 44"/>
                  <a:gd name="T22" fmla="*/ 13 w 37"/>
                  <a:gd name="T23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4">
                    <a:moveTo>
                      <a:pt x="13" y="27"/>
                    </a:moveTo>
                    <a:lnTo>
                      <a:pt x="13" y="27"/>
                    </a:lnTo>
                    <a:cubicBezTo>
                      <a:pt x="13" y="28"/>
                      <a:pt x="23" y="40"/>
                      <a:pt x="37" y="44"/>
                    </a:cubicBezTo>
                    <a:cubicBezTo>
                      <a:pt x="37" y="44"/>
                      <a:pt x="34" y="34"/>
                      <a:pt x="29" y="27"/>
                    </a:cubicBezTo>
                    <a:cubicBezTo>
                      <a:pt x="25" y="21"/>
                      <a:pt x="26" y="17"/>
                      <a:pt x="26" y="15"/>
                    </a:cubicBezTo>
                    <a:lnTo>
                      <a:pt x="27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5"/>
                    </a:lnTo>
                    <a:cubicBezTo>
                      <a:pt x="25" y="15"/>
                      <a:pt x="21" y="16"/>
                      <a:pt x="15" y="11"/>
                    </a:cubicBezTo>
                    <a:cubicBezTo>
                      <a:pt x="9" y="5"/>
                      <a:pt x="0" y="0"/>
                      <a:pt x="0" y="0"/>
                    </a:cubicBezTo>
                    <a:cubicBezTo>
                      <a:pt x="1" y="14"/>
                      <a:pt x="12" y="26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53"/>
              <p:cNvSpPr>
                <a:spLocks/>
              </p:cNvSpPr>
              <p:nvPr userDrawn="1"/>
            </p:nvSpPr>
            <p:spPr bwMode="auto">
              <a:xfrm>
                <a:off x="7581903" y="5137150"/>
                <a:ext cx="44450" cy="31750"/>
              </a:xfrm>
              <a:custGeom>
                <a:avLst/>
                <a:gdLst>
                  <a:gd name="T0" fmla="*/ 10 w 46"/>
                  <a:gd name="T1" fmla="*/ 20 h 33"/>
                  <a:gd name="T2" fmla="*/ 10 w 46"/>
                  <a:gd name="T3" fmla="*/ 20 h 33"/>
                  <a:gd name="T4" fmla="*/ 22 w 46"/>
                  <a:gd name="T5" fmla="*/ 23 h 33"/>
                  <a:gd name="T6" fmla="*/ 42 w 46"/>
                  <a:gd name="T7" fmla="*/ 19 h 33"/>
                  <a:gd name="T8" fmla="*/ 0 w 46"/>
                  <a:gd name="T9" fmla="*/ 9 h 33"/>
                  <a:gd name="T10" fmla="*/ 10 w 46"/>
                  <a:gd name="T1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3">
                    <a:moveTo>
                      <a:pt x="10" y="20"/>
                    </a:moveTo>
                    <a:lnTo>
                      <a:pt x="10" y="20"/>
                    </a:lnTo>
                    <a:cubicBezTo>
                      <a:pt x="10" y="20"/>
                      <a:pt x="14" y="16"/>
                      <a:pt x="22" y="23"/>
                    </a:cubicBezTo>
                    <a:cubicBezTo>
                      <a:pt x="31" y="31"/>
                      <a:pt x="46" y="33"/>
                      <a:pt x="42" y="19"/>
                    </a:cubicBezTo>
                    <a:cubicBezTo>
                      <a:pt x="38" y="4"/>
                      <a:pt x="19" y="0"/>
                      <a:pt x="0" y="9"/>
                    </a:cubicBezTo>
                    <a:cubicBezTo>
                      <a:pt x="8" y="13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54"/>
              <p:cNvSpPr>
                <a:spLocks/>
              </p:cNvSpPr>
              <p:nvPr userDrawn="1"/>
            </p:nvSpPr>
            <p:spPr bwMode="auto">
              <a:xfrm>
                <a:off x="7542215" y="5068888"/>
                <a:ext cx="26988" cy="47625"/>
              </a:xfrm>
              <a:custGeom>
                <a:avLst/>
                <a:gdLst>
                  <a:gd name="T0" fmla="*/ 7 w 28"/>
                  <a:gd name="T1" fmla="*/ 37 h 50"/>
                  <a:gd name="T2" fmla="*/ 7 w 28"/>
                  <a:gd name="T3" fmla="*/ 37 h 50"/>
                  <a:gd name="T4" fmla="*/ 5 w 28"/>
                  <a:gd name="T5" fmla="*/ 25 h 50"/>
                  <a:gd name="T6" fmla="*/ 14 w 28"/>
                  <a:gd name="T7" fmla="*/ 7 h 50"/>
                  <a:gd name="T8" fmla="*/ 16 w 28"/>
                  <a:gd name="T9" fmla="*/ 50 h 50"/>
                  <a:gd name="T10" fmla="*/ 7 w 28"/>
                  <a:gd name="T11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7" y="37"/>
                    </a:moveTo>
                    <a:lnTo>
                      <a:pt x="7" y="37"/>
                    </a:lnTo>
                    <a:cubicBezTo>
                      <a:pt x="7" y="37"/>
                      <a:pt x="11" y="35"/>
                      <a:pt x="5" y="25"/>
                    </a:cubicBezTo>
                    <a:cubicBezTo>
                      <a:pt x="0" y="15"/>
                      <a:pt x="0" y="0"/>
                      <a:pt x="14" y="7"/>
                    </a:cubicBezTo>
                    <a:cubicBezTo>
                      <a:pt x="27" y="13"/>
                      <a:pt x="28" y="32"/>
                      <a:pt x="16" y="50"/>
                    </a:cubicBezTo>
                    <a:cubicBezTo>
                      <a:pt x="13" y="41"/>
                      <a:pt x="7" y="37"/>
                      <a:pt x="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55"/>
              <p:cNvSpPr>
                <a:spLocks/>
              </p:cNvSpPr>
              <p:nvPr userDrawn="1"/>
            </p:nvSpPr>
            <p:spPr bwMode="auto">
              <a:xfrm>
                <a:off x="7561265" y="5094288"/>
                <a:ext cx="46038" cy="46038"/>
              </a:xfrm>
              <a:custGeom>
                <a:avLst/>
                <a:gdLst>
                  <a:gd name="T0" fmla="*/ 14 w 48"/>
                  <a:gd name="T1" fmla="*/ 22 h 48"/>
                  <a:gd name="T2" fmla="*/ 14 w 48"/>
                  <a:gd name="T3" fmla="*/ 22 h 48"/>
                  <a:gd name="T4" fmla="*/ 0 w 48"/>
                  <a:gd name="T5" fmla="*/ 32 h 48"/>
                  <a:gd name="T6" fmla="*/ 0 w 48"/>
                  <a:gd name="T7" fmla="*/ 45 h 48"/>
                  <a:gd name="T8" fmla="*/ 13 w 48"/>
                  <a:gd name="T9" fmla="*/ 48 h 48"/>
                  <a:gd name="T10" fmla="*/ 25 w 48"/>
                  <a:gd name="T11" fmla="*/ 36 h 48"/>
                  <a:gd name="T12" fmla="*/ 30 w 48"/>
                  <a:gd name="T13" fmla="*/ 20 h 48"/>
                  <a:gd name="T14" fmla="*/ 14 w 48"/>
                  <a:gd name="T1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14" y="22"/>
                    </a:moveTo>
                    <a:lnTo>
                      <a:pt x="14" y="22"/>
                    </a:lnTo>
                    <a:cubicBezTo>
                      <a:pt x="10" y="23"/>
                      <a:pt x="3" y="29"/>
                      <a:pt x="0" y="32"/>
                    </a:cubicBezTo>
                    <a:cubicBezTo>
                      <a:pt x="0" y="32"/>
                      <a:pt x="2" y="38"/>
                      <a:pt x="0" y="45"/>
                    </a:cubicBezTo>
                    <a:cubicBezTo>
                      <a:pt x="7" y="45"/>
                      <a:pt x="13" y="48"/>
                      <a:pt x="13" y="48"/>
                    </a:cubicBezTo>
                    <a:cubicBezTo>
                      <a:pt x="17" y="45"/>
                      <a:pt x="20" y="43"/>
                      <a:pt x="25" y="36"/>
                    </a:cubicBezTo>
                    <a:cubicBezTo>
                      <a:pt x="28" y="31"/>
                      <a:pt x="48" y="37"/>
                      <a:pt x="30" y="20"/>
                    </a:cubicBezTo>
                    <a:cubicBezTo>
                      <a:pt x="17" y="0"/>
                      <a:pt x="19" y="21"/>
                      <a:pt x="1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5" name="Group 2084"/>
            <p:cNvGrpSpPr/>
            <p:nvPr userDrawn="1"/>
          </p:nvGrpSpPr>
          <p:grpSpPr>
            <a:xfrm>
              <a:off x="7720015" y="4551363"/>
              <a:ext cx="100013" cy="100012"/>
              <a:chOff x="7720015" y="4551363"/>
              <a:chExt cx="100013" cy="100012"/>
            </a:xfrm>
          </p:grpSpPr>
          <p:sp>
            <p:nvSpPr>
              <p:cNvPr id="2048" name="Freeform 56"/>
              <p:cNvSpPr>
                <a:spLocks noEditPoints="1"/>
              </p:cNvSpPr>
              <p:nvPr userDrawn="1"/>
            </p:nvSpPr>
            <p:spPr bwMode="auto">
              <a:xfrm>
                <a:off x="7724778" y="4551363"/>
                <a:ext cx="90488" cy="87313"/>
              </a:xfrm>
              <a:custGeom>
                <a:avLst/>
                <a:gdLst>
                  <a:gd name="T0" fmla="*/ 45 w 93"/>
                  <a:gd name="T1" fmla="*/ 54 h 91"/>
                  <a:gd name="T2" fmla="*/ 45 w 93"/>
                  <a:gd name="T3" fmla="*/ 54 h 91"/>
                  <a:gd name="T4" fmla="*/ 45 w 93"/>
                  <a:gd name="T5" fmla="*/ 81 h 91"/>
                  <a:gd name="T6" fmla="*/ 34 w 93"/>
                  <a:gd name="T7" fmla="*/ 90 h 91"/>
                  <a:gd name="T8" fmla="*/ 0 w 93"/>
                  <a:gd name="T9" fmla="*/ 45 h 91"/>
                  <a:gd name="T10" fmla="*/ 0 w 93"/>
                  <a:gd name="T11" fmla="*/ 37 h 91"/>
                  <a:gd name="T12" fmla="*/ 14 w 93"/>
                  <a:gd name="T13" fmla="*/ 30 h 91"/>
                  <a:gd name="T14" fmla="*/ 41 w 93"/>
                  <a:gd name="T15" fmla="*/ 46 h 91"/>
                  <a:gd name="T16" fmla="*/ 45 w 93"/>
                  <a:gd name="T17" fmla="*/ 54 h 91"/>
                  <a:gd name="T18" fmla="*/ 92 w 93"/>
                  <a:gd name="T19" fmla="*/ 37 h 91"/>
                  <a:gd name="T20" fmla="*/ 92 w 93"/>
                  <a:gd name="T21" fmla="*/ 37 h 91"/>
                  <a:gd name="T22" fmla="*/ 79 w 93"/>
                  <a:gd name="T23" fmla="*/ 30 h 91"/>
                  <a:gd name="T24" fmla="*/ 52 w 93"/>
                  <a:gd name="T25" fmla="*/ 46 h 91"/>
                  <a:gd name="T26" fmla="*/ 48 w 93"/>
                  <a:gd name="T27" fmla="*/ 54 h 91"/>
                  <a:gd name="T28" fmla="*/ 48 w 93"/>
                  <a:gd name="T29" fmla="*/ 81 h 91"/>
                  <a:gd name="T30" fmla="*/ 59 w 93"/>
                  <a:gd name="T31" fmla="*/ 90 h 91"/>
                  <a:gd name="T32" fmla="*/ 93 w 93"/>
                  <a:gd name="T33" fmla="*/ 45 h 91"/>
                  <a:gd name="T34" fmla="*/ 92 w 93"/>
                  <a:gd name="T35" fmla="*/ 37 h 91"/>
                  <a:gd name="T36" fmla="*/ 76 w 93"/>
                  <a:gd name="T37" fmla="*/ 29 h 91"/>
                  <a:gd name="T38" fmla="*/ 76 w 93"/>
                  <a:gd name="T39" fmla="*/ 29 h 91"/>
                  <a:gd name="T40" fmla="*/ 78 w 93"/>
                  <a:gd name="T41" fmla="*/ 12 h 91"/>
                  <a:gd name="T42" fmla="*/ 46 w 93"/>
                  <a:gd name="T43" fmla="*/ 0 h 91"/>
                  <a:gd name="T44" fmla="*/ 14 w 93"/>
                  <a:gd name="T45" fmla="*/ 13 h 91"/>
                  <a:gd name="T46" fmla="*/ 16 w 93"/>
                  <a:gd name="T47" fmla="*/ 29 h 91"/>
                  <a:gd name="T48" fmla="*/ 41 w 93"/>
                  <a:gd name="T49" fmla="*/ 43 h 91"/>
                  <a:gd name="T50" fmla="*/ 52 w 93"/>
                  <a:gd name="T51" fmla="*/ 43 h 91"/>
                  <a:gd name="T52" fmla="*/ 76 w 93"/>
                  <a:gd name="T53" fmla="*/ 2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91">
                    <a:moveTo>
                      <a:pt x="45" y="54"/>
                    </a:moveTo>
                    <a:lnTo>
                      <a:pt x="45" y="54"/>
                    </a:lnTo>
                    <a:lnTo>
                      <a:pt x="45" y="81"/>
                    </a:lnTo>
                    <a:cubicBezTo>
                      <a:pt x="45" y="87"/>
                      <a:pt x="39" y="91"/>
                      <a:pt x="34" y="90"/>
                    </a:cubicBezTo>
                    <a:cubicBezTo>
                      <a:pt x="14" y="84"/>
                      <a:pt x="0" y="66"/>
                      <a:pt x="0" y="45"/>
                    </a:cubicBezTo>
                    <a:cubicBezTo>
                      <a:pt x="0" y="42"/>
                      <a:pt x="0" y="39"/>
                      <a:pt x="0" y="37"/>
                    </a:cubicBezTo>
                    <a:cubicBezTo>
                      <a:pt x="2" y="30"/>
                      <a:pt x="9" y="27"/>
                      <a:pt x="14" y="30"/>
                    </a:cubicBezTo>
                    <a:lnTo>
                      <a:pt x="41" y="46"/>
                    </a:lnTo>
                    <a:cubicBezTo>
                      <a:pt x="43" y="48"/>
                      <a:pt x="45" y="50"/>
                      <a:pt x="45" y="54"/>
                    </a:cubicBezTo>
                    <a:close/>
                    <a:moveTo>
                      <a:pt x="92" y="37"/>
                    </a:moveTo>
                    <a:lnTo>
                      <a:pt x="92" y="37"/>
                    </a:lnTo>
                    <a:cubicBezTo>
                      <a:pt x="91" y="30"/>
                      <a:pt x="84" y="27"/>
                      <a:pt x="79" y="30"/>
                    </a:cubicBezTo>
                    <a:lnTo>
                      <a:pt x="52" y="46"/>
                    </a:lnTo>
                    <a:cubicBezTo>
                      <a:pt x="49" y="48"/>
                      <a:pt x="48" y="50"/>
                      <a:pt x="48" y="54"/>
                    </a:cubicBezTo>
                    <a:lnTo>
                      <a:pt x="48" y="81"/>
                    </a:lnTo>
                    <a:cubicBezTo>
                      <a:pt x="48" y="87"/>
                      <a:pt x="53" y="91"/>
                      <a:pt x="59" y="90"/>
                    </a:cubicBezTo>
                    <a:cubicBezTo>
                      <a:pt x="79" y="84"/>
                      <a:pt x="93" y="66"/>
                      <a:pt x="93" y="45"/>
                    </a:cubicBezTo>
                    <a:cubicBezTo>
                      <a:pt x="93" y="42"/>
                      <a:pt x="93" y="39"/>
                      <a:pt x="92" y="37"/>
                    </a:cubicBezTo>
                    <a:close/>
                    <a:moveTo>
                      <a:pt x="76" y="29"/>
                    </a:moveTo>
                    <a:lnTo>
                      <a:pt x="76" y="29"/>
                    </a:lnTo>
                    <a:cubicBezTo>
                      <a:pt x="82" y="25"/>
                      <a:pt x="83" y="17"/>
                      <a:pt x="78" y="12"/>
                    </a:cubicBezTo>
                    <a:cubicBezTo>
                      <a:pt x="70" y="5"/>
                      <a:pt x="59" y="0"/>
                      <a:pt x="46" y="0"/>
                    </a:cubicBezTo>
                    <a:cubicBezTo>
                      <a:pt x="34" y="0"/>
                      <a:pt x="23" y="5"/>
                      <a:pt x="14" y="13"/>
                    </a:cubicBezTo>
                    <a:cubicBezTo>
                      <a:pt x="9" y="17"/>
                      <a:pt x="10" y="26"/>
                      <a:pt x="16" y="29"/>
                    </a:cubicBezTo>
                    <a:lnTo>
                      <a:pt x="41" y="43"/>
                    </a:lnTo>
                    <a:cubicBezTo>
                      <a:pt x="44" y="45"/>
                      <a:pt x="48" y="45"/>
                      <a:pt x="52" y="43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" name="Freeform 58"/>
              <p:cNvSpPr>
                <a:spLocks/>
              </p:cNvSpPr>
              <p:nvPr userDrawn="1"/>
            </p:nvSpPr>
            <p:spPr bwMode="auto">
              <a:xfrm>
                <a:off x="7720015" y="4560888"/>
                <a:ext cx="19050" cy="23813"/>
              </a:xfrm>
              <a:custGeom>
                <a:avLst/>
                <a:gdLst>
                  <a:gd name="T0" fmla="*/ 16 w 20"/>
                  <a:gd name="T1" fmla="*/ 17 h 24"/>
                  <a:gd name="T2" fmla="*/ 16 w 20"/>
                  <a:gd name="T3" fmla="*/ 17 h 24"/>
                  <a:gd name="T4" fmla="*/ 20 w 20"/>
                  <a:gd name="T5" fmla="*/ 1 h 24"/>
                  <a:gd name="T6" fmla="*/ 4 w 20"/>
                  <a:gd name="T7" fmla="*/ 8 h 24"/>
                  <a:gd name="T8" fmla="*/ 5 w 20"/>
                  <a:gd name="T9" fmla="*/ 24 h 24"/>
                  <a:gd name="T10" fmla="*/ 16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16" y="17"/>
                    </a:moveTo>
                    <a:lnTo>
                      <a:pt x="16" y="17"/>
                    </a:lnTo>
                    <a:cubicBezTo>
                      <a:pt x="16" y="17"/>
                      <a:pt x="12" y="6"/>
                      <a:pt x="20" y="1"/>
                    </a:cubicBezTo>
                    <a:cubicBezTo>
                      <a:pt x="12" y="0"/>
                      <a:pt x="6" y="3"/>
                      <a:pt x="4" y="8"/>
                    </a:cubicBezTo>
                    <a:cubicBezTo>
                      <a:pt x="1" y="13"/>
                      <a:pt x="0" y="20"/>
                      <a:pt x="5" y="24"/>
                    </a:cubicBezTo>
                    <a:cubicBezTo>
                      <a:pt x="7" y="19"/>
                      <a:pt x="9" y="16"/>
                      <a:pt x="1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" name="Freeform 60"/>
              <p:cNvSpPr>
                <a:spLocks/>
              </p:cNvSpPr>
              <p:nvPr userDrawn="1"/>
            </p:nvSpPr>
            <p:spPr bwMode="auto">
              <a:xfrm>
                <a:off x="7800978" y="4560888"/>
                <a:ext cx="19050" cy="23813"/>
              </a:xfrm>
              <a:custGeom>
                <a:avLst/>
                <a:gdLst>
                  <a:gd name="T0" fmla="*/ 4 w 20"/>
                  <a:gd name="T1" fmla="*/ 17 h 24"/>
                  <a:gd name="T2" fmla="*/ 4 w 20"/>
                  <a:gd name="T3" fmla="*/ 17 h 24"/>
                  <a:gd name="T4" fmla="*/ 0 w 20"/>
                  <a:gd name="T5" fmla="*/ 1 h 24"/>
                  <a:gd name="T6" fmla="*/ 17 w 20"/>
                  <a:gd name="T7" fmla="*/ 8 h 24"/>
                  <a:gd name="T8" fmla="*/ 15 w 20"/>
                  <a:gd name="T9" fmla="*/ 24 h 24"/>
                  <a:gd name="T10" fmla="*/ 4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4" y="17"/>
                    </a:moveTo>
                    <a:lnTo>
                      <a:pt x="4" y="17"/>
                    </a:lnTo>
                    <a:cubicBezTo>
                      <a:pt x="4" y="17"/>
                      <a:pt x="9" y="6"/>
                      <a:pt x="0" y="1"/>
                    </a:cubicBezTo>
                    <a:cubicBezTo>
                      <a:pt x="9" y="0"/>
                      <a:pt x="14" y="3"/>
                      <a:pt x="17" y="8"/>
                    </a:cubicBezTo>
                    <a:cubicBezTo>
                      <a:pt x="19" y="13"/>
                      <a:pt x="20" y="20"/>
                      <a:pt x="15" y="24"/>
                    </a:cubicBezTo>
                    <a:cubicBezTo>
                      <a:pt x="13" y="19"/>
                      <a:pt x="11" y="16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6" name="Freeform 62"/>
              <p:cNvSpPr>
                <a:spLocks/>
              </p:cNvSpPr>
              <p:nvPr userDrawn="1"/>
            </p:nvSpPr>
            <p:spPr bwMode="auto">
              <a:xfrm>
                <a:off x="7758115" y="4635500"/>
                <a:ext cx="26988" cy="15875"/>
              </a:xfrm>
              <a:custGeom>
                <a:avLst/>
                <a:gdLst>
                  <a:gd name="T0" fmla="*/ 12 w 27"/>
                  <a:gd name="T1" fmla="*/ 0 h 16"/>
                  <a:gd name="T2" fmla="*/ 12 w 27"/>
                  <a:gd name="T3" fmla="*/ 0 h 16"/>
                  <a:gd name="T4" fmla="*/ 27 w 27"/>
                  <a:gd name="T5" fmla="*/ 6 h 16"/>
                  <a:gd name="T6" fmla="*/ 12 w 27"/>
                  <a:gd name="T7" fmla="*/ 15 h 16"/>
                  <a:gd name="T8" fmla="*/ 0 w 27"/>
                  <a:gd name="T9" fmla="*/ 5 h 16"/>
                  <a:gd name="T10" fmla="*/ 12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12" y="0"/>
                    </a:moveTo>
                    <a:lnTo>
                      <a:pt x="12" y="0"/>
                    </a:lnTo>
                    <a:cubicBezTo>
                      <a:pt x="12" y="0"/>
                      <a:pt x="18" y="10"/>
                      <a:pt x="27" y="6"/>
                    </a:cubicBezTo>
                    <a:cubicBezTo>
                      <a:pt x="23" y="13"/>
                      <a:pt x="17" y="16"/>
                      <a:pt x="12" y="15"/>
                    </a:cubicBezTo>
                    <a:cubicBezTo>
                      <a:pt x="6" y="14"/>
                      <a:pt x="0" y="12"/>
                      <a:pt x="0" y="5"/>
                    </a:cubicBezTo>
                    <a:cubicBezTo>
                      <a:pt x="5" y="6"/>
                      <a:pt x="8" y="6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80" name="Group 2079"/>
            <p:cNvGrpSpPr/>
            <p:nvPr userDrawn="1"/>
          </p:nvGrpSpPr>
          <p:grpSpPr>
            <a:xfrm>
              <a:off x="8104190" y="4838700"/>
              <a:ext cx="101601" cy="101600"/>
              <a:chOff x="8104190" y="4838700"/>
              <a:chExt cx="101601" cy="101600"/>
            </a:xfrm>
          </p:grpSpPr>
          <p:sp>
            <p:nvSpPr>
              <p:cNvPr id="2058" name="Freeform 64"/>
              <p:cNvSpPr>
                <a:spLocks noEditPoints="1"/>
              </p:cNvSpPr>
              <p:nvPr userDrawn="1"/>
            </p:nvSpPr>
            <p:spPr bwMode="auto">
              <a:xfrm>
                <a:off x="8112128" y="4848225"/>
                <a:ext cx="93663" cy="92075"/>
              </a:xfrm>
              <a:custGeom>
                <a:avLst/>
                <a:gdLst>
                  <a:gd name="T0" fmla="*/ 51 w 97"/>
                  <a:gd name="T1" fmla="*/ 53 h 97"/>
                  <a:gd name="T2" fmla="*/ 51 w 97"/>
                  <a:gd name="T3" fmla="*/ 53 h 97"/>
                  <a:gd name="T4" fmla="*/ 71 w 97"/>
                  <a:gd name="T5" fmla="*/ 72 h 97"/>
                  <a:gd name="T6" fmla="*/ 69 w 97"/>
                  <a:gd name="T7" fmla="*/ 86 h 97"/>
                  <a:gd name="T8" fmla="*/ 13 w 97"/>
                  <a:gd name="T9" fmla="*/ 80 h 97"/>
                  <a:gd name="T10" fmla="*/ 8 w 97"/>
                  <a:gd name="T11" fmla="*/ 73 h 97"/>
                  <a:gd name="T12" fmla="*/ 13 w 97"/>
                  <a:gd name="T13" fmla="*/ 59 h 97"/>
                  <a:gd name="T14" fmla="*/ 43 w 97"/>
                  <a:gd name="T15" fmla="*/ 51 h 97"/>
                  <a:gd name="T16" fmla="*/ 51 w 97"/>
                  <a:gd name="T17" fmla="*/ 53 h 97"/>
                  <a:gd name="T18" fmla="*/ 72 w 97"/>
                  <a:gd name="T19" fmla="*/ 7 h 97"/>
                  <a:gd name="T20" fmla="*/ 72 w 97"/>
                  <a:gd name="T21" fmla="*/ 7 h 97"/>
                  <a:gd name="T22" fmla="*/ 58 w 97"/>
                  <a:gd name="T23" fmla="*/ 13 h 97"/>
                  <a:gd name="T24" fmla="*/ 50 w 97"/>
                  <a:gd name="T25" fmla="*/ 43 h 97"/>
                  <a:gd name="T26" fmla="*/ 53 w 97"/>
                  <a:gd name="T27" fmla="*/ 51 h 97"/>
                  <a:gd name="T28" fmla="*/ 73 w 97"/>
                  <a:gd name="T29" fmla="*/ 70 h 97"/>
                  <a:gd name="T30" fmla="*/ 87 w 97"/>
                  <a:gd name="T31" fmla="*/ 68 h 97"/>
                  <a:gd name="T32" fmla="*/ 78 w 97"/>
                  <a:gd name="T33" fmla="*/ 13 h 97"/>
                  <a:gd name="T34" fmla="*/ 72 w 97"/>
                  <a:gd name="T35" fmla="*/ 7 h 97"/>
                  <a:gd name="T36" fmla="*/ 55 w 97"/>
                  <a:gd name="T37" fmla="*/ 14 h 97"/>
                  <a:gd name="T38" fmla="*/ 55 w 97"/>
                  <a:gd name="T39" fmla="*/ 14 h 97"/>
                  <a:gd name="T40" fmla="*/ 45 w 97"/>
                  <a:gd name="T41" fmla="*/ 1 h 97"/>
                  <a:gd name="T42" fmla="*/ 13 w 97"/>
                  <a:gd name="T43" fmla="*/ 15 h 97"/>
                  <a:gd name="T44" fmla="*/ 0 w 97"/>
                  <a:gd name="T45" fmla="*/ 47 h 97"/>
                  <a:gd name="T46" fmla="*/ 14 w 97"/>
                  <a:gd name="T47" fmla="*/ 57 h 97"/>
                  <a:gd name="T48" fmla="*/ 41 w 97"/>
                  <a:gd name="T49" fmla="*/ 49 h 97"/>
                  <a:gd name="T50" fmla="*/ 48 w 97"/>
                  <a:gd name="T51" fmla="*/ 41 h 97"/>
                  <a:gd name="T52" fmla="*/ 55 w 97"/>
                  <a:gd name="T5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7" h="97">
                    <a:moveTo>
                      <a:pt x="51" y="53"/>
                    </a:moveTo>
                    <a:lnTo>
                      <a:pt x="51" y="53"/>
                    </a:lnTo>
                    <a:lnTo>
                      <a:pt x="71" y="72"/>
                    </a:lnTo>
                    <a:cubicBezTo>
                      <a:pt x="75" y="76"/>
                      <a:pt x="74" y="83"/>
                      <a:pt x="69" y="86"/>
                    </a:cubicBezTo>
                    <a:cubicBezTo>
                      <a:pt x="52" y="97"/>
                      <a:pt x="29" y="95"/>
                      <a:pt x="13" y="80"/>
                    </a:cubicBezTo>
                    <a:cubicBezTo>
                      <a:pt x="11" y="78"/>
                      <a:pt x="10" y="76"/>
                      <a:pt x="8" y="73"/>
                    </a:cubicBezTo>
                    <a:cubicBezTo>
                      <a:pt x="4" y="68"/>
                      <a:pt x="7" y="61"/>
                      <a:pt x="13" y="59"/>
                    </a:cubicBezTo>
                    <a:lnTo>
                      <a:pt x="43" y="51"/>
                    </a:lnTo>
                    <a:cubicBezTo>
                      <a:pt x="46" y="50"/>
                      <a:pt x="49" y="51"/>
                      <a:pt x="51" y="53"/>
                    </a:cubicBezTo>
                    <a:close/>
                    <a:moveTo>
                      <a:pt x="72" y="7"/>
                    </a:moveTo>
                    <a:lnTo>
                      <a:pt x="72" y="7"/>
                    </a:lnTo>
                    <a:cubicBezTo>
                      <a:pt x="67" y="4"/>
                      <a:pt x="59" y="7"/>
                      <a:pt x="58" y="13"/>
                    </a:cubicBezTo>
                    <a:lnTo>
                      <a:pt x="50" y="43"/>
                    </a:lnTo>
                    <a:cubicBezTo>
                      <a:pt x="50" y="46"/>
                      <a:pt x="51" y="49"/>
                      <a:pt x="53" y="51"/>
                    </a:cubicBezTo>
                    <a:lnTo>
                      <a:pt x="73" y="70"/>
                    </a:lnTo>
                    <a:cubicBezTo>
                      <a:pt x="77" y="75"/>
                      <a:pt x="84" y="74"/>
                      <a:pt x="87" y="68"/>
                    </a:cubicBezTo>
                    <a:cubicBezTo>
                      <a:pt x="97" y="50"/>
                      <a:pt x="94" y="28"/>
                      <a:pt x="78" y="13"/>
                    </a:cubicBezTo>
                    <a:cubicBezTo>
                      <a:pt x="76" y="11"/>
                      <a:pt x="74" y="9"/>
                      <a:pt x="72" y="7"/>
                    </a:cubicBezTo>
                    <a:close/>
                    <a:moveTo>
                      <a:pt x="55" y="14"/>
                    </a:moveTo>
                    <a:lnTo>
                      <a:pt x="55" y="14"/>
                    </a:lnTo>
                    <a:cubicBezTo>
                      <a:pt x="57" y="7"/>
                      <a:pt x="51" y="0"/>
                      <a:pt x="45" y="1"/>
                    </a:cubicBezTo>
                    <a:cubicBezTo>
                      <a:pt x="33" y="1"/>
                      <a:pt x="22" y="6"/>
                      <a:pt x="13" y="15"/>
                    </a:cubicBezTo>
                    <a:cubicBezTo>
                      <a:pt x="5" y="24"/>
                      <a:pt x="1" y="35"/>
                      <a:pt x="0" y="47"/>
                    </a:cubicBezTo>
                    <a:cubicBezTo>
                      <a:pt x="0" y="53"/>
                      <a:pt x="7" y="59"/>
                      <a:pt x="14" y="57"/>
                    </a:cubicBezTo>
                    <a:lnTo>
                      <a:pt x="41" y="49"/>
                    </a:lnTo>
                    <a:cubicBezTo>
                      <a:pt x="45" y="48"/>
                      <a:pt x="48" y="45"/>
                      <a:pt x="48" y="41"/>
                    </a:cubicBez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" name="Freeform 66"/>
              <p:cNvSpPr>
                <a:spLocks/>
              </p:cNvSpPr>
              <p:nvPr userDrawn="1"/>
            </p:nvSpPr>
            <p:spPr bwMode="auto">
              <a:xfrm>
                <a:off x="8104190" y="4892675"/>
                <a:ext cx="15875" cy="25400"/>
              </a:xfrm>
              <a:custGeom>
                <a:avLst/>
                <a:gdLst>
                  <a:gd name="T0" fmla="*/ 17 w 17"/>
                  <a:gd name="T1" fmla="*/ 14 h 27"/>
                  <a:gd name="T2" fmla="*/ 17 w 17"/>
                  <a:gd name="T3" fmla="*/ 14 h 27"/>
                  <a:gd name="T4" fmla="*/ 8 w 17"/>
                  <a:gd name="T5" fmla="*/ 0 h 27"/>
                  <a:gd name="T6" fmla="*/ 2 w 17"/>
                  <a:gd name="T7" fmla="*/ 16 h 27"/>
                  <a:gd name="T8" fmla="*/ 14 w 17"/>
                  <a:gd name="T9" fmla="*/ 26 h 27"/>
                  <a:gd name="T10" fmla="*/ 17 w 17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7">
                    <a:moveTo>
                      <a:pt x="17" y="14"/>
                    </a:moveTo>
                    <a:lnTo>
                      <a:pt x="17" y="14"/>
                    </a:lnTo>
                    <a:cubicBezTo>
                      <a:pt x="17" y="14"/>
                      <a:pt x="6" y="9"/>
                      <a:pt x="8" y="0"/>
                    </a:cubicBezTo>
                    <a:cubicBezTo>
                      <a:pt x="2" y="5"/>
                      <a:pt x="0" y="11"/>
                      <a:pt x="2" y="16"/>
                    </a:cubicBezTo>
                    <a:cubicBezTo>
                      <a:pt x="3" y="22"/>
                      <a:pt x="7" y="27"/>
                      <a:pt x="14" y="26"/>
                    </a:cubicBezTo>
                    <a:cubicBezTo>
                      <a:pt x="12" y="22"/>
                      <a:pt x="11" y="1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Freeform 68"/>
              <p:cNvSpPr>
                <a:spLocks/>
              </p:cNvSpPr>
              <p:nvPr userDrawn="1"/>
            </p:nvSpPr>
            <p:spPr bwMode="auto">
              <a:xfrm>
                <a:off x="8154990" y="4838700"/>
                <a:ext cx="26988" cy="15875"/>
              </a:xfrm>
              <a:custGeom>
                <a:avLst/>
                <a:gdLst>
                  <a:gd name="T0" fmla="*/ 14 w 28"/>
                  <a:gd name="T1" fmla="*/ 17 h 17"/>
                  <a:gd name="T2" fmla="*/ 14 w 28"/>
                  <a:gd name="T3" fmla="*/ 17 h 17"/>
                  <a:gd name="T4" fmla="*/ 0 w 28"/>
                  <a:gd name="T5" fmla="*/ 9 h 17"/>
                  <a:gd name="T6" fmla="*/ 17 w 28"/>
                  <a:gd name="T7" fmla="*/ 2 h 17"/>
                  <a:gd name="T8" fmla="*/ 27 w 28"/>
                  <a:gd name="T9" fmla="*/ 14 h 17"/>
                  <a:gd name="T10" fmla="*/ 14 w 2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4" y="17"/>
                    </a:moveTo>
                    <a:lnTo>
                      <a:pt x="14" y="17"/>
                    </a:lnTo>
                    <a:cubicBezTo>
                      <a:pt x="14" y="17"/>
                      <a:pt x="10" y="6"/>
                      <a:pt x="0" y="9"/>
                    </a:cubicBezTo>
                    <a:cubicBezTo>
                      <a:pt x="6" y="3"/>
                      <a:pt x="12" y="0"/>
                      <a:pt x="17" y="2"/>
                    </a:cubicBezTo>
                    <a:cubicBezTo>
                      <a:pt x="22" y="4"/>
                      <a:pt x="28" y="7"/>
                      <a:pt x="27" y="14"/>
                    </a:cubicBezTo>
                    <a:cubicBezTo>
                      <a:pt x="22" y="12"/>
                      <a:pt x="19" y="12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Freeform 70"/>
              <p:cNvSpPr>
                <a:spLocks/>
              </p:cNvSpPr>
              <p:nvPr userDrawn="1"/>
            </p:nvSpPr>
            <p:spPr bwMode="auto">
              <a:xfrm>
                <a:off x="8180390" y="4913313"/>
                <a:ext cx="20638" cy="22225"/>
              </a:xfrm>
              <a:custGeom>
                <a:avLst/>
                <a:gdLst>
                  <a:gd name="T0" fmla="*/ 5 w 22"/>
                  <a:gd name="T1" fmla="*/ 7 h 24"/>
                  <a:gd name="T2" fmla="*/ 5 w 22"/>
                  <a:gd name="T3" fmla="*/ 7 h 24"/>
                  <a:gd name="T4" fmla="*/ 20 w 22"/>
                  <a:gd name="T5" fmla="*/ 0 h 24"/>
                  <a:gd name="T6" fmla="*/ 16 w 22"/>
                  <a:gd name="T7" fmla="*/ 18 h 24"/>
                  <a:gd name="T8" fmla="*/ 0 w 22"/>
                  <a:gd name="T9" fmla="*/ 19 h 24"/>
                  <a:gd name="T10" fmla="*/ 5 w 22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7"/>
                      <a:pt x="17" y="10"/>
                      <a:pt x="20" y="0"/>
                    </a:cubicBezTo>
                    <a:cubicBezTo>
                      <a:pt x="22" y="8"/>
                      <a:pt x="21" y="14"/>
                      <a:pt x="16" y="18"/>
                    </a:cubicBezTo>
                    <a:cubicBezTo>
                      <a:pt x="12" y="21"/>
                      <a:pt x="6" y="24"/>
                      <a:pt x="0" y="19"/>
                    </a:cubicBezTo>
                    <a:cubicBezTo>
                      <a:pt x="5" y="16"/>
                      <a:pt x="7" y="14"/>
                      <a:pt x="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pic>
        <p:nvPicPr>
          <p:cNvPr id="195589" name="Picture 5" descr="Public Health - Seattle &amp; King Coun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91" y="260458"/>
            <a:ext cx="2788356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7551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2FEA50-59A9-4216-844C-C527840876A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4" y="1600205"/>
            <a:ext cx="539608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86311" y="1600205"/>
            <a:ext cx="5396089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8D9F-6BC9-4FB5-93D1-E56839A16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6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021CC6-6A5E-421D-97FD-3705E319E3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9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9542-6ACB-4233-870A-D75803960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981200"/>
            <a:ext cx="5091289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6" y="1981200"/>
            <a:ext cx="5091289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84FA-A652-415A-9266-5E8C9AA504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6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10058404" y="4331692"/>
            <a:ext cx="1741001" cy="1307108"/>
            <a:chOff x="7237415" y="4098925"/>
            <a:chExt cx="1516063" cy="1517650"/>
          </a:xfrm>
        </p:grpSpPr>
        <p:sp>
          <p:nvSpPr>
            <p:cNvPr id="2066" name="Gradient circle"/>
            <p:cNvSpPr>
              <a:spLocks noChangeAspect="1"/>
            </p:cNvSpPr>
            <p:nvPr userDrawn="1"/>
          </p:nvSpPr>
          <p:spPr>
            <a:xfrm>
              <a:off x="7339924" y="4210684"/>
              <a:ext cx="1295705" cy="1295705"/>
            </a:xfrm>
            <a:prstGeom prst="ellipse">
              <a:avLst/>
            </a:prstGeom>
            <a:gradFill flip="none" rotWithShape="1">
              <a:gsLst>
                <a:gs pos="0">
                  <a:srgbClr val="78A8D9"/>
                </a:gs>
                <a:gs pos="55000">
                  <a:schemeClr val="accent1"/>
                </a:gs>
                <a:gs pos="100000">
                  <a:srgbClr val="2C5987"/>
                </a:gs>
              </a:gsLst>
              <a:path path="circle">
                <a:fillToRect l="50000" t="50000" r="50000" b="50000"/>
              </a:path>
              <a:tileRect/>
            </a:gradFill>
            <a:ln w="50800" cmpd="sng">
              <a:solidFill>
                <a:schemeClr val="bg2">
                  <a:lumMod val="40000"/>
                  <a:lumOff val="60000"/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081" name="Group 2080"/>
            <p:cNvGrpSpPr/>
            <p:nvPr userDrawn="1"/>
          </p:nvGrpSpPr>
          <p:grpSpPr>
            <a:xfrm>
              <a:off x="8359778" y="4445000"/>
              <a:ext cx="152400" cy="158750"/>
              <a:chOff x="8359778" y="4445000"/>
              <a:chExt cx="152400" cy="158750"/>
            </a:xfrm>
          </p:grpSpPr>
          <p:sp>
            <p:nvSpPr>
              <p:cNvPr id="9" name="Freeform 8"/>
              <p:cNvSpPr>
                <a:spLocks/>
              </p:cNvSpPr>
              <p:nvPr userDrawn="1"/>
            </p:nvSpPr>
            <p:spPr bwMode="auto">
              <a:xfrm>
                <a:off x="8389940" y="4445000"/>
                <a:ext cx="87313" cy="85725"/>
              </a:xfrm>
              <a:custGeom>
                <a:avLst/>
                <a:gdLst>
                  <a:gd name="T0" fmla="*/ 74 w 92"/>
                  <a:gd name="T1" fmla="*/ 19 h 89"/>
                  <a:gd name="T2" fmla="*/ 74 w 92"/>
                  <a:gd name="T3" fmla="*/ 19 h 89"/>
                  <a:gd name="T4" fmla="*/ 58 w 92"/>
                  <a:gd name="T5" fmla="*/ 2 h 89"/>
                  <a:gd name="T6" fmla="*/ 31 w 92"/>
                  <a:gd name="T7" fmla="*/ 20 h 89"/>
                  <a:gd name="T8" fmla="*/ 13 w 92"/>
                  <a:gd name="T9" fmla="*/ 45 h 89"/>
                  <a:gd name="T10" fmla="*/ 11 w 92"/>
                  <a:gd name="T11" fmla="*/ 77 h 89"/>
                  <a:gd name="T12" fmla="*/ 50 w 92"/>
                  <a:gd name="T13" fmla="*/ 76 h 89"/>
                  <a:gd name="T14" fmla="*/ 80 w 92"/>
                  <a:gd name="T15" fmla="*/ 31 h 89"/>
                  <a:gd name="T16" fmla="*/ 74 w 92"/>
                  <a:gd name="T17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9">
                    <a:moveTo>
                      <a:pt x="74" y="19"/>
                    </a:moveTo>
                    <a:lnTo>
                      <a:pt x="74" y="19"/>
                    </a:lnTo>
                    <a:cubicBezTo>
                      <a:pt x="74" y="19"/>
                      <a:pt x="73" y="5"/>
                      <a:pt x="58" y="2"/>
                    </a:cubicBezTo>
                    <a:cubicBezTo>
                      <a:pt x="42" y="0"/>
                      <a:pt x="35" y="13"/>
                      <a:pt x="31" y="20"/>
                    </a:cubicBezTo>
                    <a:cubicBezTo>
                      <a:pt x="26" y="27"/>
                      <a:pt x="19" y="40"/>
                      <a:pt x="13" y="45"/>
                    </a:cubicBezTo>
                    <a:cubicBezTo>
                      <a:pt x="7" y="50"/>
                      <a:pt x="0" y="65"/>
                      <a:pt x="11" y="77"/>
                    </a:cubicBezTo>
                    <a:cubicBezTo>
                      <a:pt x="22" y="89"/>
                      <a:pt x="36" y="88"/>
                      <a:pt x="50" y="76"/>
                    </a:cubicBezTo>
                    <a:cubicBezTo>
                      <a:pt x="63" y="65"/>
                      <a:pt x="92" y="48"/>
                      <a:pt x="80" y="31"/>
                    </a:cubicBezTo>
                    <a:cubicBezTo>
                      <a:pt x="76" y="26"/>
                      <a:pt x="74" y="19"/>
                      <a:pt x="7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8424865" y="4487863"/>
                <a:ext cx="87313" cy="85725"/>
              </a:xfrm>
              <a:custGeom>
                <a:avLst/>
                <a:gdLst>
                  <a:gd name="T0" fmla="*/ 79 w 92"/>
                  <a:gd name="T1" fmla="*/ 24 h 88"/>
                  <a:gd name="T2" fmla="*/ 79 w 92"/>
                  <a:gd name="T3" fmla="*/ 24 h 88"/>
                  <a:gd name="T4" fmla="*/ 92 w 92"/>
                  <a:gd name="T5" fmla="*/ 44 h 88"/>
                  <a:gd name="T6" fmla="*/ 70 w 92"/>
                  <a:gd name="T7" fmla="*/ 67 h 88"/>
                  <a:gd name="T8" fmla="*/ 41 w 92"/>
                  <a:gd name="T9" fmla="*/ 79 h 88"/>
                  <a:gd name="T10" fmla="*/ 10 w 92"/>
                  <a:gd name="T11" fmla="*/ 75 h 88"/>
                  <a:gd name="T12" fmla="*/ 18 w 92"/>
                  <a:gd name="T13" fmla="*/ 37 h 88"/>
                  <a:gd name="T14" fmla="*/ 69 w 92"/>
                  <a:gd name="T15" fmla="*/ 16 h 88"/>
                  <a:gd name="T16" fmla="*/ 79 w 92"/>
                  <a:gd name="T1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79" y="24"/>
                    </a:moveTo>
                    <a:lnTo>
                      <a:pt x="79" y="24"/>
                    </a:lnTo>
                    <a:cubicBezTo>
                      <a:pt x="79" y="24"/>
                      <a:pt x="92" y="28"/>
                      <a:pt x="92" y="44"/>
                    </a:cubicBezTo>
                    <a:cubicBezTo>
                      <a:pt x="92" y="59"/>
                      <a:pt x="78" y="64"/>
                      <a:pt x="70" y="67"/>
                    </a:cubicBezTo>
                    <a:cubicBezTo>
                      <a:pt x="62" y="70"/>
                      <a:pt x="48" y="74"/>
                      <a:pt x="41" y="79"/>
                    </a:cubicBezTo>
                    <a:cubicBezTo>
                      <a:pt x="35" y="84"/>
                      <a:pt x="20" y="88"/>
                      <a:pt x="10" y="75"/>
                    </a:cubicBezTo>
                    <a:cubicBezTo>
                      <a:pt x="0" y="61"/>
                      <a:pt x="4" y="48"/>
                      <a:pt x="18" y="37"/>
                    </a:cubicBezTo>
                    <a:cubicBezTo>
                      <a:pt x="32" y="26"/>
                      <a:pt x="54" y="0"/>
                      <a:pt x="69" y="16"/>
                    </a:cubicBezTo>
                    <a:cubicBezTo>
                      <a:pt x="73" y="21"/>
                      <a:pt x="79" y="24"/>
                      <a:pt x="79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4" name="Freeform 10"/>
              <p:cNvSpPr>
                <a:spLocks/>
              </p:cNvSpPr>
              <p:nvPr userDrawn="1"/>
            </p:nvSpPr>
            <p:spPr bwMode="auto">
              <a:xfrm>
                <a:off x="8466140" y="4464050"/>
                <a:ext cx="36513" cy="42863"/>
              </a:xfrm>
              <a:custGeom>
                <a:avLst/>
                <a:gdLst>
                  <a:gd name="T0" fmla="*/ 24 w 37"/>
                  <a:gd name="T1" fmla="*/ 17 h 45"/>
                  <a:gd name="T2" fmla="*/ 24 w 37"/>
                  <a:gd name="T3" fmla="*/ 17 h 45"/>
                  <a:gd name="T4" fmla="*/ 0 w 37"/>
                  <a:gd name="T5" fmla="*/ 0 h 45"/>
                  <a:gd name="T6" fmla="*/ 8 w 37"/>
                  <a:gd name="T7" fmla="*/ 17 h 45"/>
                  <a:gd name="T8" fmla="*/ 10 w 37"/>
                  <a:gd name="T9" fmla="*/ 29 h 45"/>
                  <a:gd name="T10" fmla="*/ 10 w 37"/>
                  <a:gd name="T11" fmla="*/ 29 h 45"/>
                  <a:gd name="T12" fmla="*/ 10 w 37"/>
                  <a:gd name="T13" fmla="*/ 29 h 45"/>
                  <a:gd name="T14" fmla="*/ 10 w 37"/>
                  <a:gd name="T15" fmla="*/ 29 h 45"/>
                  <a:gd name="T16" fmla="*/ 10 w 37"/>
                  <a:gd name="T17" fmla="*/ 29 h 45"/>
                  <a:gd name="T18" fmla="*/ 21 w 37"/>
                  <a:gd name="T19" fmla="*/ 33 h 45"/>
                  <a:gd name="T20" fmla="*/ 37 w 37"/>
                  <a:gd name="T21" fmla="*/ 45 h 45"/>
                  <a:gd name="T22" fmla="*/ 24 w 37"/>
                  <a:gd name="T2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5">
                    <a:moveTo>
                      <a:pt x="24" y="17"/>
                    </a:moveTo>
                    <a:lnTo>
                      <a:pt x="24" y="17"/>
                    </a:lnTo>
                    <a:cubicBezTo>
                      <a:pt x="23" y="16"/>
                      <a:pt x="14" y="4"/>
                      <a:pt x="0" y="0"/>
                    </a:cubicBezTo>
                    <a:cubicBezTo>
                      <a:pt x="0" y="0"/>
                      <a:pt x="3" y="10"/>
                      <a:pt x="8" y="17"/>
                    </a:cubicBezTo>
                    <a:cubicBezTo>
                      <a:pt x="12" y="23"/>
                      <a:pt x="11" y="27"/>
                      <a:pt x="10" y="29"/>
                    </a:cubicBez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9"/>
                    </a:lnTo>
                    <a:cubicBezTo>
                      <a:pt x="12" y="29"/>
                      <a:pt x="16" y="29"/>
                      <a:pt x="21" y="33"/>
                    </a:cubicBezTo>
                    <a:cubicBezTo>
                      <a:pt x="27" y="40"/>
                      <a:pt x="37" y="45"/>
                      <a:pt x="37" y="45"/>
                    </a:cubicBezTo>
                    <a:cubicBezTo>
                      <a:pt x="35" y="30"/>
                      <a:pt x="25" y="19"/>
                      <a:pt x="2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8359778" y="4503738"/>
                <a:ext cx="44450" cy="31750"/>
              </a:xfrm>
              <a:custGeom>
                <a:avLst/>
                <a:gdLst>
                  <a:gd name="T0" fmla="*/ 36 w 46"/>
                  <a:gd name="T1" fmla="*/ 14 h 34"/>
                  <a:gd name="T2" fmla="*/ 36 w 46"/>
                  <a:gd name="T3" fmla="*/ 14 h 34"/>
                  <a:gd name="T4" fmla="*/ 24 w 46"/>
                  <a:gd name="T5" fmla="*/ 10 h 34"/>
                  <a:gd name="T6" fmla="*/ 4 w 46"/>
                  <a:gd name="T7" fmla="*/ 14 h 34"/>
                  <a:gd name="T8" fmla="*/ 46 w 46"/>
                  <a:gd name="T9" fmla="*/ 25 h 34"/>
                  <a:gd name="T10" fmla="*/ 36 w 46"/>
                  <a:gd name="T1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6" y="14"/>
                    </a:moveTo>
                    <a:lnTo>
                      <a:pt x="36" y="14"/>
                    </a:lnTo>
                    <a:cubicBezTo>
                      <a:pt x="36" y="14"/>
                      <a:pt x="32" y="17"/>
                      <a:pt x="24" y="10"/>
                    </a:cubicBezTo>
                    <a:cubicBezTo>
                      <a:pt x="15" y="2"/>
                      <a:pt x="0" y="0"/>
                      <a:pt x="4" y="14"/>
                    </a:cubicBezTo>
                    <a:cubicBezTo>
                      <a:pt x="8" y="29"/>
                      <a:pt x="26" y="34"/>
                      <a:pt x="46" y="25"/>
                    </a:cubicBezTo>
                    <a:cubicBezTo>
                      <a:pt x="38" y="21"/>
                      <a:pt x="36" y="14"/>
                      <a:pt x="3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9" name="Freeform 12"/>
              <p:cNvSpPr>
                <a:spLocks/>
              </p:cNvSpPr>
              <p:nvPr userDrawn="1"/>
            </p:nvSpPr>
            <p:spPr bwMode="auto">
              <a:xfrm>
                <a:off x="8415340" y="4556125"/>
                <a:ext cx="26988" cy="47625"/>
              </a:xfrm>
              <a:custGeom>
                <a:avLst/>
                <a:gdLst>
                  <a:gd name="T0" fmla="*/ 22 w 28"/>
                  <a:gd name="T1" fmla="*/ 12 h 50"/>
                  <a:gd name="T2" fmla="*/ 22 w 28"/>
                  <a:gd name="T3" fmla="*/ 12 h 50"/>
                  <a:gd name="T4" fmla="*/ 23 w 28"/>
                  <a:gd name="T5" fmla="*/ 25 h 50"/>
                  <a:gd name="T6" fmla="*/ 15 w 28"/>
                  <a:gd name="T7" fmla="*/ 43 h 50"/>
                  <a:gd name="T8" fmla="*/ 13 w 28"/>
                  <a:gd name="T9" fmla="*/ 0 h 50"/>
                  <a:gd name="T10" fmla="*/ 22 w 2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22" y="12"/>
                    </a:moveTo>
                    <a:lnTo>
                      <a:pt x="22" y="12"/>
                    </a:lnTo>
                    <a:cubicBezTo>
                      <a:pt x="22" y="12"/>
                      <a:pt x="18" y="15"/>
                      <a:pt x="23" y="25"/>
                    </a:cubicBezTo>
                    <a:cubicBezTo>
                      <a:pt x="28" y="35"/>
                      <a:pt x="28" y="50"/>
                      <a:pt x="15" y="43"/>
                    </a:cubicBezTo>
                    <a:cubicBezTo>
                      <a:pt x="1" y="36"/>
                      <a:pt x="0" y="17"/>
                      <a:pt x="13" y="0"/>
                    </a:cubicBezTo>
                    <a:cubicBezTo>
                      <a:pt x="15" y="9"/>
                      <a:pt x="22" y="12"/>
                      <a:pt x="2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" name="Freeform 13"/>
              <p:cNvSpPr>
                <a:spLocks/>
              </p:cNvSpPr>
              <p:nvPr userDrawn="1"/>
            </p:nvSpPr>
            <p:spPr bwMode="auto">
              <a:xfrm>
                <a:off x="8378828" y="4532313"/>
                <a:ext cx="46038" cy="46038"/>
              </a:xfrm>
              <a:custGeom>
                <a:avLst/>
                <a:gdLst>
                  <a:gd name="T0" fmla="*/ 34 w 48"/>
                  <a:gd name="T1" fmla="*/ 25 h 48"/>
                  <a:gd name="T2" fmla="*/ 34 w 48"/>
                  <a:gd name="T3" fmla="*/ 25 h 48"/>
                  <a:gd name="T4" fmla="*/ 48 w 48"/>
                  <a:gd name="T5" fmla="*/ 15 h 48"/>
                  <a:gd name="T6" fmla="*/ 48 w 48"/>
                  <a:gd name="T7" fmla="*/ 2 h 48"/>
                  <a:gd name="T8" fmla="*/ 35 w 48"/>
                  <a:gd name="T9" fmla="*/ 0 h 48"/>
                  <a:gd name="T10" fmla="*/ 23 w 48"/>
                  <a:gd name="T11" fmla="*/ 12 h 48"/>
                  <a:gd name="T12" fmla="*/ 17 w 48"/>
                  <a:gd name="T13" fmla="*/ 27 h 48"/>
                  <a:gd name="T14" fmla="*/ 34 w 48"/>
                  <a:gd name="T1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34" y="25"/>
                    </a:moveTo>
                    <a:lnTo>
                      <a:pt x="34" y="25"/>
                    </a:lnTo>
                    <a:cubicBezTo>
                      <a:pt x="38" y="24"/>
                      <a:pt x="45" y="18"/>
                      <a:pt x="48" y="15"/>
                    </a:cubicBezTo>
                    <a:cubicBezTo>
                      <a:pt x="48" y="15"/>
                      <a:pt x="45" y="9"/>
                      <a:pt x="48" y="2"/>
                    </a:cubicBezTo>
                    <a:cubicBezTo>
                      <a:pt x="41" y="3"/>
                      <a:pt x="35" y="0"/>
                      <a:pt x="35" y="0"/>
                    </a:cubicBezTo>
                    <a:cubicBezTo>
                      <a:pt x="31" y="2"/>
                      <a:pt x="27" y="5"/>
                      <a:pt x="23" y="12"/>
                    </a:cubicBezTo>
                    <a:cubicBezTo>
                      <a:pt x="20" y="16"/>
                      <a:pt x="0" y="10"/>
                      <a:pt x="17" y="27"/>
                    </a:cubicBezTo>
                    <a:cubicBezTo>
                      <a:pt x="31" y="48"/>
                      <a:pt x="28" y="26"/>
                      <a:pt x="3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2" name="Group 2081"/>
            <p:cNvGrpSpPr/>
            <p:nvPr userDrawn="1"/>
          </p:nvGrpSpPr>
          <p:grpSpPr>
            <a:xfrm>
              <a:off x="8002590" y="4098925"/>
              <a:ext cx="141288" cy="131763"/>
              <a:chOff x="8002590" y="4098925"/>
              <a:chExt cx="141288" cy="131763"/>
            </a:xfrm>
          </p:grpSpPr>
          <p:sp>
            <p:nvSpPr>
              <p:cNvPr id="21" name="Freeform 14"/>
              <p:cNvSpPr>
                <a:spLocks/>
              </p:cNvSpPr>
              <p:nvPr userDrawn="1"/>
            </p:nvSpPr>
            <p:spPr bwMode="auto">
              <a:xfrm>
                <a:off x="8015290" y="4098925"/>
                <a:ext cx="66675" cy="92075"/>
              </a:xfrm>
              <a:custGeom>
                <a:avLst/>
                <a:gdLst>
                  <a:gd name="T0" fmla="*/ 37 w 70"/>
                  <a:gd name="T1" fmla="*/ 8 h 95"/>
                  <a:gd name="T2" fmla="*/ 37 w 70"/>
                  <a:gd name="T3" fmla="*/ 8 h 95"/>
                  <a:gd name="T4" fmla="*/ 13 w 70"/>
                  <a:gd name="T5" fmla="*/ 7 h 95"/>
                  <a:gd name="T6" fmla="*/ 5 w 70"/>
                  <a:gd name="T7" fmla="*/ 38 h 95"/>
                  <a:gd name="T8" fmla="*/ 10 w 70"/>
                  <a:gd name="T9" fmla="*/ 69 h 95"/>
                  <a:gd name="T10" fmla="*/ 30 w 70"/>
                  <a:gd name="T11" fmla="*/ 93 h 95"/>
                  <a:gd name="T12" fmla="*/ 58 w 70"/>
                  <a:gd name="T13" fmla="*/ 67 h 95"/>
                  <a:gd name="T14" fmla="*/ 49 w 70"/>
                  <a:gd name="T15" fmla="*/ 13 h 95"/>
                  <a:gd name="T16" fmla="*/ 37 w 70"/>
                  <a:gd name="T17" fmla="*/ 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5">
                    <a:moveTo>
                      <a:pt x="37" y="8"/>
                    </a:moveTo>
                    <a:lnTo>
                      <a:pt x="37" y="8"/>
                    </a:lnTo>
                    <a:cubicBezTo>
                      <a:pt x="37" y="8"/>
                      <a:pt x="26" y="0"/>
                      <a:pt x="13" y="7"/>
                    </a:cubicBezTo>
                    <a:cubicBezTo>
                      <a:pt x="0" y="15"/>
                      <a:pt x="4" y="30"/>
                      <a:pt x="5" y="38"/>
                    </a:cubicBezTo>
                    <a:cubicBezTo>
                      <a:pt x="7" y="46"/>
                      <a:pt x="11" y="61"/>
                      <a:pt x="10" y="69"/>
                    </a:cubicBezTo>
                    <a:cubicBezTo>
                      <a:pt x="9" y="76"/>
                      <a:pt x="13" y="92"/>
                      <a:pt x="30" y="93"/>
                    </a:cubicBezTo>
                    <a:cubicBezTo>
                      <a:pt x="46" y="95"/>
                      <a:pt x="56" y="84"/>
                      <a:pt x="58" y="67"/>
                    </a:cubicBezTo>
                    <a:cubicBezTo>
                      <a:pt x="60" y="49"/>
                      <a:pt x="70" y="17"/>
                      <a:pt x="49" y="13"/>
                    </a:cubicBezTo>
                    <a:cubicBezTo>
                      <a:pt x="43" y="12"/>
                      <a:pt x="37" y="8"/>
                      <a:pt x="3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" name="Freeform 15"/>
              <p:cNvSpPr>
                <a:spLocks/>
              </p:cNvSpPr>
              <p:nvPr userDrawn="1"/>
            </p:nvSpPr>
            <p:spPr bwMode="auto">
              <a:xfrm>
                <a:off x="8074028" y="4110038"/>
                <a:ext cx="69850" cy="88900"/>
              </a:xfrm>
              <a:custGeom>
                <a:avLst/>
                <a:gdLst>
                  <a:gd name="T0" fmla="*/ 39 w 72"/>
                  <a:gd name="T1" fmla="*/ 6 h 93"/>
                  <a:gd name="T2" fmla="*/ 39 w 72"/>
                  <a:gd name="T3" fmla="*/ 6 h 93"/>
                  <a:gd name="T4" fmla="*/ 62 w 72"/>
                  <a:gd name="T5" fmla="*/ 11 h 93"/>
                  <a:gd name="T6" fmla="*/ 61 w 72"/>
                  <a:gd name="T7" fmla="*/ 44 h 93"/>
                  <a:gd name="T8" fmla="*/ 48 w 72"/>
                  <a:gd name="T9" fmla="*/ 72 h 93"/>
                  <a:gd name="T10" fmla="*/ 22 w 72"/>
                  <a:gd name="T11" fmla="*/ 90 h 93"/>
                  <a:gd name="T12" fmla="*/ 3 w 72"/>
                  <a:gd name="T13" fmla="*/ 57 h 93"/>
                  <a:gd name="T14" fmla="*/ 26 w 72"/>
                  <a:gd name="T15" fmla="*/ 7 h 93"/>
                  <a:gd name="T16" fmla="*/ 39 w 72"/>
                  <a:gd name="T17" fmla="*/ 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93">
                    <a:moveTo>
                      <a:pt x="39" y="6"/>
                    </a:moveTo>
                    <a:lnTo>
                      <a:pt x="39" y="6"/>
                    </a:lnTo>
                    <a:cubicBezTo>
                      <a:pt x="39" y="6"/>
                      <a:pt x="51" y="0"/>
                      <a:pt x="62" y="11"/>
                    </a:cubicBezTo>
                    <a:cubicBezTo>
                      <a:pt x="72" y="23"/>
                      <a:pt x="65" y="36"/>
                      <a:pt x="61" y="44"/>
                    </a:cubicBezTo>
                    <a:cubicBezTo>
                      <a:pt x="57" y="51"/>
                      <a:pt x="50" y="64"/>
                      <a:pt x="48" y="72"/>
                    </a:cubicBezTo>
                    <a:cubicBezTo>
                      <a:pt x="47" y="79"/>
                      <a:pt x="39" y="93"/>
                      <a:pt x="22" y="90"/>
                    </a:cubicBezTo>
                    <a:cubicBezTo>
                      <a:pt x="6" y="87"/>
                      <a:pt x="0" y="74"/>
                      <a:pt x="3" y="57"/>
                    </a:cubicBezTo>
                    <a:cubicBezTo>
                      <a:pt x="5" y="39"/>
                      <a:pt x="5" y="5"/>
                      <a:pt x="26" y="7"/>
                    </a:cubicBezTo>
                    <a:cubicBezTo>
                      <a:pt x="32" y="8"/>
                      <a:pt x="39" y="6"/>
                      <a:pt x="39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" name="Freeform 16"/>
              <p:cNvSpPr>
                <a:spLocks/>
              </p:cNvSpPr>
              <p:nvPr userDrawn="1"/>
            </p:nvSpPr>
            <p:spPr bwMode="auto">
              <a:xfrm>
                <a:off x="8054978" y="4098925"/>
                <a:ext cx="53975" cy="19050"/>
              </a:xfrm>
              <a:custGeom>
                <a:avLst/>
                <a:gdLst>
                  <a:gd name="T0" fmla="*/ 30 w 57"/>
                  <a:gd name="T1" fmla="*/ 2 h 20"/>
                  <a:gd name="T2" fmla="*/ 30 w 57"/>
                  <a:gd name="T3" fmla="*/ 2 h 20"/>
                  <a:gd name="T4" fmla="*/ 0 w 57"/>
                  <a:gd name="T5" fmla="*/ 6 h 20"/>
                  <a:gd name="T6" fmla="*/ 17 w 57"/>
                  <a:gd name="T7" fmla="*/ 12 h 20"/>
                  <a:gd name="T8" fmla="*/ 27 w 57"/>
                  <a:gd name="T9" fmla="*/ 19 h 20"/>
                  <a:gd name="T10" fmla="*/ 27 w 57"/>
                  <a:gd name="T11" fmla="*/ 20 h 20"/>
                  <a:gd name="T12" fmla="*/ 27 w 57"/>
                  <a:gd name="T13" fmla="*/ 19 h 20"/>
                  <a:gd name="T14" fmla="*/ 27 w 57"/>
                  <a:gd name="T15" fmla="*/ 20 h 20"/>
                  <a:gd name="T16" fmla="*/ 27 w 57"/>
                  <a:gd name="T17" fmla="*/ 19 h 20"/>
                  <a:gd name="T18" fmla="*/ 38 w 57"/>
                  <a:gd name="T19" fmla="*/ 15 h 20"/>
                  <a:gd name="T20" fmla="*/ 57 w 57"/>
                  <a:gd name="T21" fmla="*/ 13 h 20"/>
                  <a:gd name="T22" fmla="*/ 30 w 57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30" y="2"/>
                    </a:moveTo>
                    <a:lnTo>
                      <a:pt x="30" y="2"/>
                    </a:lnTo>
                    <a:cubicBezTo>
                      <a:pt x="28" y="2"/>
                      <a:pt x="13" y="0"/>
                      <a:pt x="0" y="6"/>
                    </a:cubicBezTo>
                    <a:cubicBezTo>
                      <a:pt x="0" y="6"/>
                      <a:pt x="9" y="10"/>
                      <a:pt x="17" y="12"/>
                    </a:cubicBezTo>
                    <a:cubicBezTo>
                      <a:pt x="24" y="14"/>
                      <a:pt x="26" y="18"/>
                      <a:pt x="27" y="19"/>
                    </a:cubicBezTo>
                    <a:lnTo>
                      <a:pt x="27" y="20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7" y="19"/>
                    </a:lnTo>
                    <a:cubicBezTo>
                      <a:pt x="28" y="18"/>
                      <a:pt x="31" y="15"/>
                      <a:pt x="38" y="15"/>
                    </a:cubicBezTo>
                    <a:cubicBezTo>
                      <a:pt x="47" y="15"/>
                      <a:pt x="57" y="13"/>
                      <a:pt x="57" y="13"/>
                    </a:cubicBezTo>
                    <a:cubicBezTo>
                      <a:pt x="46" y="4"/>
                      <a:pt x="31" y="3"/>
                      <a:pt x="3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17"/>
              <p:cNvSpPr>
                <a:spLocks/>
              </p:cNvSpPr>
              <p:nvPr userDrawn="1"/>
            </p:nvSpPr>
            <p:spPr bwMode="auto">
              <a:xfrm>
                <a:off x="8002590" y="4191000"/>
                <a:ext cx="49213" cy="28575"/>
              </a:xfrm>
              <a:custGeom>
                <a:avLst/>
                <a:gdLst>
                  <a:gd name="T0" fmla="*/ 36 w 51"/>
                  <a:gd name="T1" fmla="*/ 0 h 30"/>
                  <a:gd name="T2" fmla="*/ 36 w 51"/>
                  <a:gd name="T3" fmla="*/ 0 h 30"/>
                  <a:gd name="T4" fmla="*/ 24 w 51"/>
                  <a:gd name="T5" fmla="*/ 5 h 30"/>
                  <a:gd name="T6" fmla="*/ 13 w 51"/>
                  <a:gd name="T7" fmla="*/ 22 h 30"/>
                  <a:gd name="T8" fmla="*/ 51 w 51"/>
                  <a:gd name="T9" fmla="*/ 1 h 30"/>
                  <a:gd name="T10" fmla="*/ 36 w 51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0">
                    <a:moveTo>
                      <a:pt x="36" y="0"/>
                    </a:moveTo>
                    <a:lnTo>
                      <a:pt x="36" y="0"/>
                    </a:lnTo>
                    <a:cubicBezTo>
                      <a:pt x="36" y="0"/>
                      <a:pt x="36" y="5"/>
                      <a:pt x="24" y="5"/>
                    </a:cubicBezTo>
                    <a:cubicBezTo>
                      <a:pt x="13" y="6"/>
                      <a:pt x="0" y="14"/>
                      <a:pt x="13" y="22"/>
                    </a:cubicBezTo>
                    <a:cubicBezTo>
                      <a:pt x="26" y="30"/>
                      <a:pt x="43" y="21"/>
                      <a:pt x="51" y="1"/>
                    </a:cubicBezTo>
                    <a:cubicBezTo>
                      <a:pt x="42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" name="Freeform 18"/>
              <p:cNvSpPr>
                <a:spLocks/>
              </p:cNvSpPr>
              <p:nvPr userDrawn="1"/>
            </p:nvSpPr>
            <p:spPr bwMode="auto">
              <a:xfrm>
                <a:off x="8089903" y="4197350"/>
                <a:ext cx="42863" cy="33338"/>
              </a:xfrm>
              <a:custGeom>
                <a:avLst/>
                <a:gdLst>
                  <a:gd name="T0" fmla="*/ 14 w 45"/>
                  <a:gd name="T1" fmla="*/ 3 h 34"/>
                  <a:gd name="T2" fmla="*/ 14 w 45"/>
                  <a:gd name="T3" fmla="*/ 3 h 34"/>
                  <a:gd name="T4" fmla="*/ 24 w 45"/>
                  <a:gd name="T5" fmla="*/ 11 h 34"/>
                  <a:gd name="T6" fmla="*/ 30 w 45"/>
                  <a:gd name="T7" fmla="*/ 30 h 34"/>
                  <a:gd name="T8" fmla="*/ 0 w 45"/>
                  <a:gd name="T9" fmla="*/ 0 h 34"/>
                  <a:gd name="T10" fmla="*/ 14 w 45"/>
                  <a:gd name="T11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4">
                    <a:moveTo>
                      <a:pt x="14" y="3"/>
                    </a:moveTo>
                    <a:lnTo>
                      <a:pt x="14" y="3"/>
                    </a:lnTo>
                    <a:cubicBezTo>
                      <a:pt x="14" y="3"/>
                      <a:pt x="13" y="7"/>
                      <a:pt x="24" y="11"/>
                    </a:cubicBezTo>
                    <a:cubicBezTo>
                      <a:pt x="35" y="14"/>
                      <a:pt x="45" y="26"/>
                      <a:pt x="30" y="30"/>
                    </a:cubicBezTo>
                    <a:cubicBezTo>
                      <a:pt x="16" y="34"/>
                      <a:pt x="2" y="21"/>
                      <a:pt x="0" y="0"/>
                    </a:cubicBezTo>
                    <a:cubicBezTo>
                      <a:pt x="7" y="5"/>
                      <a:pt x="14" y="3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6" name="Freeform 19"/>
              <p:cNvSpPr>
                <a:spLocks/>
              </p:cNvSpPr>
              <p:nvPr userDrawn="1"/>
            </p:nvSpPr>
            <p:spPr bwMode="auto">
              <a:xfrm>
                <a:off x="8042278" y="4184650"/>
                <a:ext cx="47625" cy="42863"/>
              </a:xfrm>
              <a:custGeom>
                <a:avLst/>
                <a:gdLst>
                  <a:gd name="T0" fmla="*/ 34 w 48"/>
                  <a:gd name="T1" fmla="*/ 26 h 45"/>
                  <a:gd name="T2" fmla="*/ 34 w 48"/>
                  <a:gd name="T3" fmla="*/ 26 h 45"/>
                  <a:gd name="T4" fmla="*/ 38 w 48"/>
                  <a:gd name="T5" fmla="*/ 9 h 45"/>
                  <a:gd name="T6" fmla="*/ 30 w 48"/>
                  <a:gd name="T7" fmla="*/ 0 h 45"/>
                  <a:gd name="T8" fmla="*/ 18 w 48"/>
                  <a:gd name="T9" fmla="*/ 7 h 45"/>
                  <a:gd name="T10" fmla="*/ 17 w 48"/>
                  <a:gd name="T11" fmla="*/ 24 h 45"/>
                  <a:gd name="T12" fmla="*/ 24 w 48"/>
                  <a:gd name="T13" fmla="*/ 39 h 45"/>
                  <a:gd name="T14" fmla="*/ 34 w 48"/>
                  <a:gd name="T1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34" y="26"/>
                    </a:moveTo>
                    <a:lnTo>
                      <a:pt x="34" y="26"/>
                    </a:lnTo>
                    <a:cubicBezTo>
                      <a:pt x="37" y="22"/>
                      <a:pt x="38" y="13"/>
                      <a:pt x="38" y="9"/>
                    </a:cubicBezTo>
                    <a:cubicBezTo>
                      <a:pt x="38" y="9"/>
                      <a:pt x="32" y="6"/>
                      <a:pt x="30" y="0"/>
                    </a:cubicBezTo>
                    <a:cubicBezTo>
                      <a:pt x="25" y="5"/>
                      <a:pt x="18" y="7"/>
                      <a:pt x="18" y="7"/>
                    </a:cubicBezTo>
                    <a:cubicBezTo>
                      <a:pt x="17" y="11"/>
                      <a:pt x="16" y="15"/>
                      <a:pt x="17" y="24"/>
                    </a:cubicBezTo>
                    <a:cubicBezTo>
                      <a:pt x="18" y="29"/>
                      <a:pt x="0" y="38"/>
                      <a:pt x="24" y="39"/>
                    </a:cubicBezTo>
                    <a:cubicBezTo>
                      <a:pt x="48" y="45"/>
                      <a:pt x="31" y="31"/>
                      <a:pt x="34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7" name="Group 2086"/>
            <p:cNvGrpSpPr/>
            <p:nvPr userDrawn="1"/>
          </p:nvGrpSpPr>
          <p:grpSpPr>
            <a:xfrm>
              <a:off x="7237415" y="4641850"/>
              <a:ext cx="134938" cy="146050"/>
              <a:chOff x="7237415" y="4641850"/>
              <a:chExt cx="134938" cy="146050"/>
            </a:xfrm>
          </p:grpSpPr>
          <p:sp>
            <p:nvSpPr>
              <p:cNvPr id="27" name="Freeform 20"/>
              <p:cNvSpPr>
                <a:spLocks/>
              </p:cNvSpPr>
              <p:nvPr userDrawn="1"/>
            </p:nvSpPr>
            <p:spPr bwMode="auto">
              <a:xfrm>
                <a:off x="7237415" y="4700588"/>
                <a:ext cx="92075" cy="66675"/>
              </a:xfrm>
              <a:custGeom>
                <a:avLst/>
                <a:gdLst>
                  <a:gd name="T0" fmla="*/ 9 w 96"/>
                  <a:gd name="T1" fmla="*/ 32 h 69"/>
                  <a:gd name="T2" fmla="*/ 9 w 96"/>
                  <a:gd name="T3" fmla="*/ 32 h 69"/>
                  <a:gd name="T4" fmla="*/ 6 w 96"/>
                  <a:gd name="T5" fmla="*/ 55 h 69"/>
                  <a:gd name="T6" fmla="*/ 36 w 96"/>
                  <a:gd name="T7" fmla="*/ 66 h 69"/>
                  <a:gd name="T8" fmla="*/ 67 w 96"/>
                  <a:gd name="T9" fmla="*/ 64 h 69"/>
                  <a:gd name="T10" fmla="*/ 93 w 96"/>
                  <a:gd name="T11" fmla="*/ 46 h 69"/>
                  <a:gd name="T12" fmla="*/ 69 w 96"/>
                  <a:gd name="T13" fmla="*/ 16 h 69"/>
                  <a:gd name="T14" fmla="*/ 15 w 96"/>
                  <a:gd name="T15" fmla="*/ 20 h 69"/>
                  <a:gd name="T16" fmla="*/ 9 w 96"/>
                  <a:gd name="T17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69">
                    <a:moveTo>
                      <a:pt x="9" y="32"/>
                    </a:moveTo>
                    <a:lnTo>
                      <a:pt x="9" y="32"/>
                    </a:lnTo>
                    <a:cubicBezTo>
                      <a:pt x="9" y="32"/>
                      <a:pt x="0" y="42"/>
                      <a:pt x="6" y="55"/>
                    </a:cubicBezTo>
                    <a:cubicBezTo>
                      <a:pt x="13" y="69"/>
                      <a:pt x="28" y="67"/>
                      <a:pt x="36" y="66"/>
                    </a:cubicBezTo>
                    <a:cubicBezTo>
                      <a:pt x="45" y="65"/>
                      <a:pt x="59" y="63"/>
                      <a:pt x="67" y="64"/>
                    </a:cubicBezTo>
                    <a:cubicBezTo>
                      <a:pt x="75" y="66"/>
                      <a:pt x="91" y="63"/>
                      <a:pt x="93" y="46"/>
                    </a:cubicBezTo>
                    <a:cubicBezTo>
                      <a:pt x="96" y="30"/>
                      <a:pt x="87" y="20"/>
                      <a:pt x="69" y="16"/>
                    </a:cubicBezTo>
                    <a:cubicBezTo>
                      <a:pt x="52" y="12"/>
                      <a:pt x="20" y="0"/>
                      <a:pt x="15" y="20"/>
                    </a:cubicBezTo>
                    <a:cubicBezTo>
                      <a:pt x="13" y="27"/>
                      <a:pt x="9" y="32"/>
                      <a:pt x="9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Freeform 21"/>
              <p:cNvSpPr>
                <a:spLocks/>
              </p:cNvSpPr>
              <p:nvPr userDrawn="1"/>
            </p:nvSpPr>
            <p:spPr bwMode="auto">
              <a:xfrm>
                <a:off x="7254878" y="4641850"/>
                <a:ext cx="88900" cy="73025"/>
              </a:xfrm>
              <a:custGeom>
                <a:avLst/>
                <a:gdLst>
                  <a:gd name="T0" fmla="*/ 6 w 92"/>
                  <a:gd name="T1" fmla="*/ 31 h 76"/>
                  <a:gd name="T2" fmla="*/ 6 w 92"/>
                  <a:gd name="T3" fmla="*/ 31 h 76"/>
                  <a:gd name="T4" fmla="*/ 13 w 92"/>
                  <a:gd name="T5" fmla="*/ 9 h 76"/>
                  <a:gd name="T6" fmla="*/ 45 w 92"/>
                  <a:gd name="T7" fmla="*/ 12 h 76"/>
                  <a:gd name="T8" fmla="*/ 72 w 92"/>
                  <a:gd name="T9" fmla="*/ 27 h 76"/>
                  <a:gd name="T10" fmla="*/ 88 w 92"/>
                  <a:gd name="T11" fmla="*/ 55 h 76"/>
                  <a:gd name="T12" fmla="*/ 53 w 92"/>
                  <a:gd name="T13" fmla="*/ 71 h 76"/>
                  <a:gd name="T14" fmla="*/ 6 w 92"/>
                  <a:gd name="T15" fmla="*/ 44 h 76"/>
                  <a:gd name="T16" fmla="*/ 6 w 92"/>
                  <a:gd name="T17" fmla="*/ 3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6">
                    <a:moveTo>
                      <a:pt x="6" y="31"/>
                    </a:moveTo>
                    <a:lnTo>
                      <a:pt x="6" y="31"/>
                    </a:lnTo>
                    <a:cubicBezTo>
                      <a:pt x="6" y="31"/>
                      <a:pt x="0" y="18"/>
                      <a:pt x="13" y="9"/>
                    </a:cubicBezTo>
                    <a:cubicBezTo>
                      <a:pt x="25" y="0"/>
                      <a:pt x="38" y="8"/>
                      <a:pt x="45" y="12"/>
                    </a:cubicBezTo>
                    <a:cubicBezTo>
                      <a:pt x="52" y="17"/>
                      <a:pt x="64" y="25"/>
                      <a:pt x="72" y="27"/>
                    </a:cubicBezTo>
                    <a:cubicBezTo>
                      <a:pt x="79" y="29"/>
                      <a:pt x="92" y="39"/>
                      <a:pt x="88" y="55"/>
                    </a:cubicBezTo>
                    <a:cubicBezTo>
                      <a:pt x="83" y="71"/>
                      <a:pt x="70" y="76"/>
                      <a:pt x="53" y="71"/>
                    </a:cubicBezTo>
                    <a:cubicBezTo>
                      <a:pt x="36" y="67"/>
                      <a:pt x="2" y="65"/>
                      <a:pt x="6" y="44"/>
                    </a:cubicBezTo>
                    <a:cubicBezTo>
                      <a:pt x="7" y="38"/>
                      <a:pt x="6" y="31"/>
                      <a:pt x="6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Freeform 22"/>
              <p:cNvSpPr>
                <a:spLocks/>
              </p:cNvSpPr>
              <p:nvPr userDrawn="1"/>
            </p:nvSpPr>
            <p:spPr bwMode="auto">
              <a:xfrm>
                <a:off x="7239003" y="4673600"/>
                <a:ext cx="19050" cy="53975"/>
              </a:xfrm>
              <a:custGeom>
                <a:avLst/>
                <a:gdLst>
                  <a:gd name="T0" fmla="*/ 3 w 21"/>
                  <a:gd name="T1" fmla="*/ 27 h 57"/>
                  <a:gd name="T2" fmla="*/ 3 w 21"/>
                  <a:gd name="T3" fmla="*/ 27 h 57"/>
                  <a:gd name="T4" fmla="*/ 4 w 21"/>
                  <a:gd name="T5" fmla="*/ 57 h 57"/>
                  <a:gd name="T6" fmla="*/ 13 w 21"/>
                  <a:gd name="T7" fmla="*/ 40 h 57"/>
                  <a:gd name="T8" fmla="*/ 21 w 21"/>
                  <a:gd name="T9" fmla="*/ 31 h 57"/>
                  <a:gd name="T10" fmla="*/ 21 w 21"/>
                  <a:gd name="T11" fmla="*/ 31 h 57"/>
                  <a:gd name="T12" fmla="*/ 21 w 21"/>
                  <a:gd name="T13" fmla="*/ 31 h 57"/>
                  <a:gd name="T14" fmla="*/ 21 w 21"/>
                  <a:gd name="T15" fmla="*/ 31 h 57"/>
                  <a:gd name="T16" fmla="*/ 21 w 21"/>
                  <a:gd name="T17" fmla="*/ 31 h 57"/>
                  <a:gd name="T18" fmla="*/ 18 w 21"/>
                  <a:gd name="T19" fmla="*/ 19 h 57"/>
                  <a:gd name="T20" fmla="*/ 17 w 21"/>
                  <a:gd name="T21" fmla="*/ 0 h 57"/>
                  <a:gd name="T22" fmla="*/ 3 w 21"/>
                  <a:gd name="T23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3" y="27"/>
                    </a:moveTo>
                    <a:lnTo>
                      <a:pt x="3" y="27"/>
                    </a:lnTo>
                    <a:cubicBezTo>
                      <a:pt x="3" y="28"/>
                      <a:pt x="0" y="43"/>
                      <a:pt x="4" y="57"/>
                    </a:cubicBezTo>
                    <a:cubicBezTo>
                      <a:pt x="4" y="57"/>
                      <a:pt x="10" y="48"/>
                      <a:pt x="13" y="40"/>
                    </a:cubicBezTo>
                    <a:cubicBezTo>
                      <a:pt x="15" y="33"/>
                      <a:pt x="19" y="31"/>
                      <a:pt x="21" y="31"/>
                    </a:cubicBez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cubicBezTo>
                      <a:pt x="20" y="30"/>
                      <a:pt x="17" y="26"/>
                      <a:pt x="18" y="19"/>
                    </a:cubicBezTo>
                    <a:cubicBezTo>
                      <a:pt x="19" y="10"/>
                      <a:pt x="17" y="0"/>
                      <a:pt x="17" y="0"/>
                    </a:cubicBezTo>
                    <a:cubicBezTo>
                      <a:pt x="6" y="10"/>
                      <a:pt x="4" y="25"/>
                      <a:pt x="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Freeform 23"/>
              <p:cNvSpPr>
                <a:spLocks/>
              </p:cNvSpPr>
              <p:nvPr userDrawn="1"/>
            </p:nvSpPr>
            <p:spPr bwMode="auto">
              <a:xfrm>
                <a:off x="7329490" y="4737100"/>
                <a:ext cx="26988" cy="50800"/>
              </a:xfrm>
              <a:custGeom>
                <a:avLst/>
                <a:gdLst>
                  <a:gd name="T0" fmla="*/ 0 w 28"/>
                  <a:gd name="T1" fmla="*/ 15 h 52"/>
                  <a:gd name="T2" fmla="*/ 0 w 28"/>
                  <a:gd name="T3" fmla="*/ 15 h 52"/>
                  <a:gd name="T4" fmla="*/ 4 w 28"/>
                  <a:gd name="T5" fmla="*/ 27 h 52"/>
                  <a:gd name="T6" fmla="*/ 19 w 28"/>
                  <a:gd name="T7" fmla="*/ 40 h 52"/>
                  <a:gd name="T8" fmla="*/ 2 w 28"/>
                  <a:gd name="T9" fmla="*/ 0 h 52"/>
                  <a:gd name="T10" fmla="*/ 0 w 28"/>
                  <a:gd name="T11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2">
                    <a:moveTo>
                      <a:pt x="0" y="15"/>
                    </a:moveTo>
                    <a:lnTo>
                      <a:pt x="0" y="15"/>
                    </a:lnTo>
                    <a:cubicBezTo>
                      <a:pt x="0" y="15"/>
                      <a:pt x="4" y="16"/>
                      <a:pt x="4" y="27"/>
                    </a:cubicBezTo>
                    <a:cubicBezTo>
                      <a:pt x="3" y="38"/>
                      <a:pt x="10" y="52"/>
                      <a:pt x="19" y="40"/>
                    </a:cubicBezTo>
                    <a:cubicBezTo>
                      <a:pt x="28" y="28"/>
                      <a:pt x="21" y="10"/>
                      <a:pt x="2" y="0"/>
                    </a:cubicBezTo>
                    <a:cubicBezTo>
                      <a:pt x="4" y="9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24"/>
              <p:cNvSpPr>
                <a:spLocks/>
              </p:cNvSpPr>
              <p:nvPr userDrawn="1"/>
            </p:nvSpPr>
            <p:spPr bwMode="auto">
              <a:xfrm>
                <a:off x="7339015" y="4660900"/>
                <a:ext cx="33338" cy="39688"/>
              </a:xfrm>
              <a:custGeom>
                <a:avLst/>
                <a:gdLst>
                  <a:gd name="T0" fmla="*/ 4 w 35"/>
                  <a:gd name="T1" fmla="*/ 28 h 42"/>
                  <a:gd name="T2" fmla="*/ 4 w 35"/>
                  <a:gd name="T3" fmla="*/ 28 h 42"/>
                  <a:gd name="T4" fmla="*/ 13 w 35"/>
                  <a:gd name="T5" fmla="*/ 19 h 42"/>
                  <a:gd name="T6" fmla="*/ 32 w 35"/>
                  <a:gd name="T7" fmla="*/ 14 h 42"/>
                  <a:gd name="T8" fmla="*/ 0 w 35"/>
                  <a:gd name="T9" fmla="*/ 42 h 42"/>
                  <a:gd name="T10" fmla="*/ 4 w 35"/>
                  <a:gd name="T11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2">
                    <a:moveTo>
                      <a:pt x="4" y="28"/>
                    </a:moveTo>
                    <a:lnTo>
                      <a:pt x="4" y="28"/>
                    </a:lnTo>
                    <a:cubicBezTo>
                      <a:pt x="4" y="28"/>
                      <a:pt x="8" y="29"/>
                      <a:pt x="13" y="19"/>
                    </a:cubicBezTo>
                    <a:cubicBezTo>
                      <a:pt x="17" y="9"/>
                      <a:pt x="30" y="0"/>
                      <a:pt x="32" y="14"/>
                    </a:cubicBezTo>
                    <a:cubicBezTo>
                      <a:pt x="35" y="29"/>
                      <a:pt x="21" y="42"/>
                      <a:pt x="0" y="42"/>
                    </a:cubicBezTo>
                    <a:cubicBezTo>
                      <a:pt x="5" y="35"/>
                      <a:pt x="4" y="28"/>
                      <a:pt x="4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4" name="Freeform 25"/>
              <p:cNvSpPr>
                <a:spLocks/>
              </p:cNvSpPr>
              <p:nvPr userDrawn="1"/>
            </p:nvSpPr>
            <p:spPr bwMode="auto">
              <a:xfrm>
                <a:off x="7324728" y="4703763"/>
                <a:ext cx="42863" cy="44450"/>
              </a:xfrm>
              <a:custGeom>
                <a:avLst/>
                <a:gdLst>
                  <a:gd name="T0" fmla="*/ 27 w 46"/>
                  <a:gd name="T1" fmla="*/ 12 h 47"/>
                  <a:gd name="T2" fmla="*/ 27 w 46"/>
                  <a:gd name="T3" fmla="*/ 12 h 47"/>
                  <a:gd name="T4" fmla="*/ 11 w 46"/>
                  <a:gd name="T5" fmla="*/ 7 h 47"/>
                  <a:gd name="T6" fmla="*/ 0 w 46"/>
                  <a:gd name="T7" fmla="*/ 14 h 47"/>
                  <a:gd name="T8" fmla="*/ 6 w 46"/>
                  <a:gd name="T9" fmla="*/ 26 h 47"/>
                  <a:gd name="T10" fmla="*/ 23 w 46"/>
                  <a:gd name="T11" fmla="*/ 28 h 47"/>
                  <a:gd name="T12" fmla="*/ 39 w 46"/>
                  <a:gd name="T13" fmla="*/ 23 h 47"/>
                  <a:gd name="T14" fmla="*/ 27 w 46"/>
                  <a:gd name="T15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7">
                    <a:moveTo>
                      <a:pt x="27" y="12"/>
                    </a:moveTo>
                    <a:lnTo>
                      <a:pt x="27" y="12"/>
                    </a:lnTo>
                    <a:cubicBezTo>
                      <a:pt x="23" y="9"/>
                      <a:pt x="14" y="7"/>
                      <a:pt x="11" y="7"/>
                    </a:cubicBezTo>
                    <a:cubicBezTo>
                      <a:pt x="11" y="7"/>
                      <a:pt x="7" y="12"/>
                      <a:pt x="0" y="14"/>
                    </a:cubicBezTo>
                    <a:cubicBezTo>
                      <a:pt x="5" y="19"/>
                      <a:pt x="6" y="26"/>
                      <a:pt x="6" y="26"/>
                    </a:cubicBezTo>
                    <a:cubicBezTo>
                      <a:pt x="10" y="28"/>
                      <a:pt x="14" y="29"/>
                      <a:pt x="23" y="28"/>
                    </a:cubicBezTo>
                    <a:cubicBezTo>
                      <a:pt x="28" y="28"/>
                      <a:pt x="36" y="47"/>
                      <a:pt x="39" y="23"/>
                    </a:cubicBezTo>
                    <a:cubicBezTo>
                      <a:pt x="46" y="0"/>
                      <a:pt x="31" y="15"/>
                      <a:pt x="27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6" name="Group 2085"/>
            <p:cNvGrpSpPr/>
            <p:nvPr userDrawn="1"/>
          </p:nvGrpSpPr>
          <p:grpSpPr>
            <a:xfrm>
              <a:off x="7510465" y="4273550"/>
              <a:ext cx="158751" cy="152401"/>
              <a:chOff x="7510465" y="4273550"/>
              <a:chExt cx="158751" cy="152401"/>
            </a:xfrm>
          </p:grpSpPr>
          <p:sp>
            <p:nvSpPr>
              <p:cNvPr id="225" name="Freeform 26"/>
              <p:cNvSpPr>
                <a:spLocks/>
              </p:cNvSpPr>
              <p:nvPr userDrawn="1"/>
            </p:nvSpPr>
            <p:spPr bwMode="auto">
              <a:xfrm>
                <a:off x="7510465" y="4306888"/>
                <a:ext cx="82550" cy="88900"/>
              </a:xfrm>
              <a:custGeom>
                <a:avLst/>
                <a:gdLst>
                  <a:gd name="T0" fmla="*/ 21 w 87"/>
                  <a:gd name="T1" fmla="*/ 17 h 94"/>
                  <a:gd name="T2" fmla="*/ 21 w 87"/>
                  <a:gd name="T3" fmla="*/ 17 h 94"/>
                  <a:gd name="T4" fmla="*/ 3 w 87"/>
                  <a:gd name="T5" fmla="*/ 31 h 94"/>
                  <a:gd name="T6" fmla="*/ 19 w 87"/>
                  <a:gd name="T7" fmla="*/ 60 h 94"/>
                  <a:gd name="T8" fmla="*/ 43 w 87"/>
                  <a:gd name="T9" fmla="*/ 79 h 94"/>
                  <a:gd name="T10" fmla="*/ 74 w 87"/>
                  <a:gd name="T11" fmla="*/ 84 h 94"/>
                  <a:gd name="T12" fmla="*/ 77 w 87"/>
                  <a:gd name="T13" fmla="*/ 45 h 94"/>
                  <a:gd name="T14" fmla="*/ 34 w 87"/>
                  <a:gd name="T15" fmla="*/ 12 h 94"/>
                  <a:gd name="T16" fmla="*/ 21 w 87"/>
                  <a:gd name="T17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21" y="17"/>
                    </a:moveTo>
                    <a:lnTo>
                      <a:pt x="21" y="17"/>
                    </a:lnTo>
                    <a:cubicBezTo>
                      <a:pt x="21" y="17"/>
                      <a:pt x="7" y="17"/>
                      <a:pt x="3" y="31"/>
                    </a:cubicBezTo>
                    <a:cubicBezTo>
                      <a:pt x="0" y="46"/>
                      <a:pt x="12" y="55"/>
                      <a:pt x="19" y="60"/>
                    </a:cubicBezTo>
                    <a:cubicBezTo>
                      <a:pt x="25" y="65"/>
                      <a:pt x="38" y="73"/>
                      <a:pt x="43" y="79"/>
                    </a:cubicBezTo>
                    <a:cubicBezTo>
                      <a:pt x="47" y="86"/>
                      <a:pt x="61" y="94"/>
                      <a:pt x="74" y="84"/>
                    </a:cubicBezTo>
                    <a:cubicBezTo>
                      <a:pt x="87" y="74"/>
                      <a:pt x="87" y="60"/>
                      <a:pt x="77" y="45"/>
                    </a:cubicBezTo>
                    <a:cubicBezTo>
                      <a:pt x="66" y="31"/>
                      <a:pt x="52" y="0"/>
                      <a:pt x="34" y="12"/>
                    </a:cubicBezTo>
                    <a:cubicBezTo>
                      <a:pt x="28" y="15"/>
                      <a:pt x="21" y="17"/>
                      <a:pt x="21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6" name="Freeform 27"/>
              <p:cNvSpPr>
                <a:spLocks/>
              </p:cNvSpPr>
              <p:nvPr userDrawn="1"/>
            </p:nvSpPr>
            <p:spPr bwMode="auto">
              <a:xfrm>
                <a:off x="7556503" y="4273550"/>
                <a:ext cx="80963" cy="90488"/>
              </a:xfrm>
              <a:custGeom>
                <a:avLst/>
                <a:gdLst>
                  <a:gd name="T0" fmla="*/ 26 w 84"/>
                  <a:gd name="T1" fmla="*/ 14 h 95"/>
                  <a:gd name="T2" fmla="*/ 26 w 84"/>
                  <a:gd name="T3" fmla="*/ 14 h 95"/>
                  <a:gd name="T4" fmla="*/ 46 w 84"/>
                  <a:gd name="T5" fmla="*/ 2 h 95"/>
                  <a:gd name="T6" fmla="*/ 67 w 84"/>
                  <a:gd name="T7" fmla="*/ 26 h 95"/>
                  <a:gd name="T8" fmla="*/ 77 w 84"/>
                  <a:gd name="T9" fmla="*/ 55 h 95"/>
                  <a:gd name="T10" fmla="*/ 70 w 84"/>
                  <a:gd name="T11" fmla="*/ 86 h 95"/>
                  <a:gd name="T12" fmla="*/ 33 w 84"/>
                  <a:gd name="T13" fmla="*/ 75 h 95"/>
                  <a:gd name="T14" fmla="*/ 17 w 84"/>
                  <a:gd name="T15" fmla="*/ 23 h 95"/>
                  <a:gd name="T16" fmla="*/ 26 w 84"/>
                  <a:gd name="T17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95">
                    <a:moveTo>
                      <a:pt x="26" y="14"/>
                    </a:moveTo>
                    <a:lnTo>
                      <a:pt x="26" y="14"/>
                    </a:lnTo>
                    <a:cubicBezTo>
                      <a:pt x="26" y="14"/>
                      <a:pt x="31" y="0"/>
                      <a:pt x="46" y="2"/>
                    </a:cubicBezTo>
                    <a:cubicBezTo>
                      <a:pt x="61" y="4"/>
                      <a:pt x="65" y="18"/>
                      <a:pt x="67" y="26"/>
                    </a:cubicBezTo>
                    <a:cubicBezTo>
                      <a:pt x="69" y="34"/>
                      <a:pt x="73" y="49"/>
                      <a:pt x="77" y="55"/>
                    </a:cubicBezTo>
                    <a:cubicBezTo>
                      <a:pt x="81" y="62"/>
                      <a:pt x="84" y="78"/>
                      <a:pt x="70" y="86"/>
                    </a:cubicBezTo>
                    <a:cubicBezTo>
                      <a:pt x="56" y="95"/>
                      <a:pt x="43" y="90"/>
                      <a:pt x="33" y="75"/>
                    </a:cubicBezTo>
                    <a:cubicBezTo>
                      <a:pt x="23" y="61"/>
                      <a:pt x="0" y="36"/>
                      <a:pt x="17" y="23"/>
                    </a:cubicBezTo>
                    <a:cubicBezTo>
                      <a:pt x="22" y="19"/>
                      <a:pt x="26" y="14"/>
                      <a:pt x="26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7" name="Freeform 28"/>
              <p:cNvSpPr>
                <a:spLocks/>
              </p:cNvSpPr>
              <p:nvPr userDrawn="1"/>
            </p:nvSpPr>
            <p:spPr bwMode="auto">
              <a:xfrm>
                <a:off x="7531103" y="4284663"/>
                <a:ext cx="46038" cy="31750"/>
              </a:xfrm>
              <a:custGeom>
                <a:avLst/>
                <a:gdLst>
                  <a:gd name="T0" fmla="*/ 20 w 48"/>
                  <a:gd name="T1" fmla="*/ 10 h 33"/>
                  <a:gd name="T2" fmla="*/ 20 w 48"/>
                  <a:gd name="T3" fmla="*/ 10 h 33"/>
                  <a:gd name="T4" fmla="*/ 0 w 48"/>
                  <a:gd name="T5" fmla="*/ 33 h 33"/>
                  <a:gd name="T6" fmla="*/ 18 w 48"/>
                  <a:gd name="T7" fmla="*/ 26 h 33"/>
                  <a:gd name="T8" fmla="*/ 30 w 48"/>
                  <a:gd name="T9" fmla="*/ 25 h 33"/>
                  <a:gd name="T10" fmla="*/ 30 w 48"/>
                  <a:gd name="T11" fmla="*/ 25 h 33"/>
                  <a:gd name="T12" fmla="*/ 30 w 48"/>
                  <a:gd name="T13" fmla="*/ 25 h 33"/>
                  <a:gd name="T14" fmla="*/ 31 w 48"/>
                  <a:gd name="T15" fmla="*/ 25 h 33"/>
                  <a:gd name="T16" fmla="*/ 30 w 48"/>
                  <a:gd name="T17" fmla="*/ 25 h 33"/>
                  <a:gd name="T18" fmla="*/ 36 w 48"/>
                  <a:gd name="T19" fmla="*/ 14 h 33"/>
                  <a:gd name="T20" fmla="*/ 48 w 48"/>
                  <a:gd name="T21" fmla="*/ 0 h 33"/>
                  <a:gd name="T22" fmla="*/ 20 w 48"/>
                  <a:gd name="T23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3">
                    <a:moveTo>
                      <a:pt x="20" y="10"/>
                    </a:moveTo>
                    <a:lnTo>
                      <a:pt x="20" y="10"/>
                    </a:lnTo>
                    <a:cubicBezTo>
                      <a:pt x="19" y="11"/>
                      <a:pt x="6" y="19"/>
                      <a:pt x="0" y="33"/>
                    </a:cubicBezTo>
                    <a:cubicBezTo>
                      <a:pt x="0" y="33"/>
                      <a:pt x="11" y="30"/>
                      <a:pt x="18" y="26"/>
                    </a:cubicBezTo>
                    <a:cubicBezTo>
                      <a:pt x="25" y="23"/>
                      <a:pt x="29" y="24"/>
                      <a:pt x="30" y="25"/>
                    </a:cubicBezTo>
                    <a:lnTo>
                      <a:pt x="30" y="25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0" y="25"/>
                    </a:lnTo>
                    <a:cubicBezTo>
                      <a:pt x="30" y="23"/>
                      <a:pt x="30" y="19"/>
                      <a:pt x="36" y="14"/>
                    </a:cubicBezTo>
                    <a:cubicBezTo>
                      <a:pt x="42" y="8"/>
                      <a:pt x="48" y="0"/>
                      <a:pt x="48" y="0"/>
                    </a:cubicBezTo>
                    <a:cubicBezTo>
                      <a:pt x="33" y="0"/>
                      <a:pt x="21" y="9"/>
                      <a:pt x="2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8" name="Freeform 29"/>
              <p:cNvSpPr>
                <a:spLocks/>
              </p:cNvSpPr>
              <p:nvPr userDrawn="1"/>
            </p:nvSpPr>
            <p:spPr bwMode="auto">
              <a:xfrm>
                <a:off x="7561265" y="4383088"/>
                <a:ext cx="34925" cy="42863"/>
              </a:xfrm>
              <a:custGeom>
                <a:avLst/>
                <a:gdLst>
                  <a:gd name="T0" fmla="*/ 16 w 35"/>
                  <a:gd name="T1" fmla="*/ 10 h 44"/>
                  <a:gd name="T2" fmla="*/ 16 w 35"/>
                  <a:gd name="T3" fmla="*/ 10 h 44"/>
                  <a:gd name="T4" fmla="*/ 11 w 35"/>
                  <a:gd name="T5" fmla="*/ 21 h 44"/>
                  <a:gd name="T6" fmla="*/ 14 w 35"/>
                  <a:gd name="T7" fmla="*/ 41 h 44"/>
                  <a:gd name="T8" fmla="*/ 28 w 35"/>
                  <a:gd name="T9" fmla="*/ 0 h 44"/>
                  <a:gd name="T10" fmla="*/ 16 w 35"/>
                  <a:gd name="T11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4">
                    <a:moveTo>
                      <a:pt x="16" y="10"/>
                    </a:moveTo>
                    <a:lnTo>
                      <a:pt x="16" y="10"/>
                    </a:lnTo>
                    <a:cubicBezTo>
                      <a:pt x="16" y="10"/>
                      <a:pt x="19" y="13"/>
                      <a:pt x="11" y="21"/>
                    </a:cubicBezTo>
                    <a:cubicBezTo>
                      <a:pt x="3" y="29"/>
                      <a:pt x="0" y="44"/>
                      <a:pt x="14" y="41"/>
                    </a:cubicBezTo>
                    <a:cubicBezTo>
                      <a:pt x="29" y="38"/>
                      <a:pt x="35" y="21"/>
                      <a:pt x="28" y="0"/>
                    </a:cubicBezTo>
                    <a:cubicBezTo>
                      <a:pt x="23" y="8"/>
                      <a:pt x="16" y="1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29" name="Freeform 30"/>
              <p:cNvSpPr>
                <a:spLocks/>
              </p:cNvSpPr>
              <p:nvPr userDrawn="1"/>
            </p:nvSpPr>
            <p:spPr bwMode="auto">
              <a:xfrm>
                <a:off x="7620003" y="4349750"/>
                <a:ext cx="49213" cy="25400"/>
              </a:xfrm>
              <a:custGeom>
                <a:avLst/>
                <a:gdLst>
                  <a:gd name="T0" fmla="*/ 13 w 51"/>
                  <a:gd name="T1" fmla="*/ 5 h 27"/>
                  <a:gd name="T2" fmla="*/ 13 w 51"/>
                  <a:gd name="T3" fmla="*/ 5 h 27"/>
                  <a:gd name="T4" fmla="*/ 26 w 51"/>
                  <a:gd name="T5" fmla="*/ 5 h 27"/>
                  <a:gd name="T6" fmla="*/ 43 w 51"/>
                  <a:gd name="T7" fmla="*/ 15 h 27"/>
                  <a:gd name="T8" fmla="*/ 0 w 51"/>
                  <a:gd name="T9" fmla="*/ 13 h 27"/>
                  <a:gd name="T10" fmla="*/ 13 w 51"/>
                  <a:gd name="T11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7">
                    <a:moveTo>
                      <a:pt x="13" y="5"/>
                    </a:moveTo>
                    <a:lnTo>
                      <a:pt x="13" y="5"/>
                    </a:lnTo>
                    <a:cubicBezTo>
                      <a:pt x="13" y="5"/>
                      <a:pt x="15" y="9"/>
                      <a:pt x="26" y="5"/>
                    </a:cubicBezTo>
                    <a:cubicBezTo>
                      <a:pt x="36" y="0"/>
                      <a:pt x="51" y="2"/>
                      <a:pt x="43" y="15"/>
                    </a:cubicBezTo>
                    <a:cubicBezTo>
                      <a:pt x="35" y="27"/>
                      <a:pt x="17" y="27"/>
                      <a:pt x="0" y="13"/>
                    </a:cubicBezTo>
                    <a:cubicBezTo>
                      <a:pt x="9" y="12"/>
                      <a:pt x="13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0" name="Freeform 31"/>
              <p:cNvSpPr>
                <a:spLocks/>
              </p:cNvSpPr>
              <p:nvPr userDrawn="1"/>
            </p:nvSpPr>
            <p:spPr bwMode="auto">
              <a:xfrm>
                <a:off x="7594603" y="4364038"/>
                <a:ext cx="44450" cy="46038"/>
              </a:xfrm>
              <a:custGeom>
                <a:avLst/>
                <a:gdLst>
                  <a:gd name="T0" fmla="*/ 25 w 47"/>
                  <a:gd name="T1" fmla="*/ 16 h 49"/>
                  <a:gd name="T2" fmla="*/ 25 w 47"/>
                  <a:gd name="T3" fmla="*/ 16 h 49"/>
                  <a:gd name="T4" fmla="*/ 16 w 47"/>
                  <a:gd name="T5" fmla="*/ 2 h 49"/>
                  <a:gd name="T6" fmla="*/ 3 w 47"/>
                  <a:gd name="T7" fmla="*/ 0 h 49"/>
                  <a:gd name="T8" fmla="*/ 0 w 47"/>
                  <a:gd name="T9" fmla="*/ 13 h 49"/>
                  <a:gd name="T10" fmla="*/ 11 w 47"/>
                  <a:gd name="T11" fmla="*/ 26 h 49"/>
                  <a:gd name="T12" fmla="*/ 26 w 47"/>
                  <a:gd name="T13" fmla="*/ 33 h 49"/>
                  <a:gd name="T14" fmla="*/ 25 w 47"/>
                  <a:gd name="T15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9">
                    <a:moveTo>
                      <a:pt x="25" y="16"/>
                    </a:moveTo>
                    <a:lnTo>
                      <a:pt x="25" y="16"/>
                    </a:lnTo>
                    <a:cubicBezTo>
                      <a:pt x="24" y="12"/>
                      <a:pt x="19" y="4"/>
                      <a:pt x="16" y="2"/>
                    </a:cubicBezTo>
                    <a:cubicBezTo>
                      <a:pt x="16" y="2"/>
                      <a:pt x="10" y="3"/>
                      <a:pt x="3" y="0"/>
                    </a:cubicBezTo>
                    <a:cubicBezTo>
                      <a:pt x="3" y="7"/>
                      <a:pt x="0" y="13"/>
                      <a:pt x="0" y="13"/>
                    </a:cubicBezTo>
                    <a:cubicBezTo>
                      <a:pt x="2" y="17"/>
                      <a:pt x="4" y="21"/>
                      <a:pt x="11" y="26"/>
                    </a:cubicBezTo>
                    <a:cubicBezTo>
                      <a:pt x="15" y="30"/>
                      <a:pt x="7" y="49"/>
                      <a:pt x="26" y="33"/>
                    </a:cubicBezTo>
                    <a:cubicBezTo>
                      <a:pt x="47" y="21"/>
                      <a:pt x="25" y="22"/>
                      <a:pt x="2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8621715" y="4872038"/>
              <a:ext cx="131763" cy="141287"/>
              <a:chOff x="8621715" y="4872038"/>
              <a:chExt cx="131763" cy="141287"/>
            </a:xfrm>
          </p:grpSpPr>
          <p:sp>
            <p:nvSpPr>
              <p:cNvPr id="231" name="Freeform 32"/>
              <p:cNvSpPr>
                <a:spLocks/>
              </p:cNvSpPr>
              <p:nvPr userDrawn="1"/>
            </p:nvSpPr>
            <p:spPr bwMode="auto">
              <a:xfrm>
                <a:off x="8659815" y="4884738"/>
                <a:ext cx="92075" cy="68263"/>
              </a:xfrm>
              <a:custGeom>
                <a:avLst/>
                <a:gdLst>
                  <a:gd name="T0" fmla="*/ 87 w 96"/>
                  <a:gd name="T1" fmla="*/ 37 h 70"/>
                  <a:gd name="T2" fmla="*/ 87 w 96"/>
                  <a:gd name="T3" fmla="*/ 37 h 70"/>
                  <a:gd name="T4" fmla="*/ 88 w 96"/>
                  <a:gd name="T5" fmla="*/ 13 h 70"/>
                  <a:gd name="T6" fmla="*/ 57 w 96"/>
                  <a:gd name="T7" fmla="*/ 5 h 70"/>
                  <a:gd name="T8" fmla="*/ 27 w 96"/>
                  <a:gd name="T9" fmla="*/ 9 h 70"/>
                  <a:gd name="T10" fmla="*/ 2 w 96"/>
                  <a:gd name="T11" fmla="*/ 29 h 70"/>
                  <a:gd name="T12" fmla="*/ 28 w 96"/>
                  <a:gd name="T13" fmla="*/ 57 h 70"/>
                  <a:gd name="T14" fmla="*/ 82 w 96"/>
                  <a:gd name="T15" fmla="*/ 49 h 70"/>
                  <a:gd name="T16" fmla="*/ 87 w 96"/>
                  <a:gd name="T17" fmla="*/ 3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70">
                    <a:moveTo>
                      <a:pt x="87" y="37"/>
                    </a:moveTo>
                    <a:lnTo>
                      <a:pt x="87" y="37"/>
                    </a:lnTo>
                    <a:cubicBezTo>
                      <a:pt x="87" y="37"/>
                      <a:pt x="96" y="26"/>
                      <a:pt x="88" y="13"/>
                    </a:cubicBezTo>
                    <a:cubicBezTo>
                      <a:pt x="80" y="0"/>
                      <a:pt x="65" y="3"/>
                      <a:pt x="57" y="5"/>
                    </a:cubicBezTo>
                    <a:cubicBezTo>
                      <a:pt x="49" y="6"/>
                      <a:pt x="34" y="10"/>
                      <a:pt x="27" y="9"/>
                    </a:cubicBezTo>
                    <a:cubicBezTo>
                      <a:pt x="19" y="8"/>
                      <a:pt x="3" y="12"/>
                      <a:pt x="2" y="29"/>
                    </a:cubicBezTo>
                    <a:cubicBezTo>
                      <a:pt x="0" y="45"/>
                      <a:pt x="10" y="55"/>
                      <a:pt x="28" y="57"/>
                    </a:cubicBezTo>
                    <a:cubicBezTo>
                      <a:pt x="46" y="59"/>
                      <a:pt x="78" y="70"/>
                      <a:pt x="82" y="49"/>
                    </a:cubicBezTo>
                    <a:cubicBezTo>
                      <a:pt x="83" y="42"/>
                      <a:pt x="87" y="37"/>
                      <a:pt x="8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2" name="Freeform 33"/>
              <p:cNvSpPr>
                <a:spLocks/>
              </p:cNvSpPr>
              <p:nvPr userDrawn="1"/>
            </p:nvSpPr>
            <p:spPr bwMode="auto">
              <a:xfrm>
                <a:off x="8650290" y="4943475"/>
                <a:ext cx="90488" cy="69850"/>
              </a:xfrm>
              <a:custGeom>
                <a:avLst/>
                <a:gdLst>
                  <a:gd name="T0" fmla="*/ 87 w 94"/>
                  <a:gd name="T1" fmla="*/ 39 h 72"/>
                  <a:gd name="T2" fmla="*/ 87 w 94"/>
                  <a:gd name="T3" fmla="*/ 39 h 72"/>
                  <a:gd name="T4" fmla="*/ 82 w 94"/>
                  <a:gd name="T5" fmla="*/ 62 h 72"/>
                  <a:gd name="T6" fmla="*/ 50 w 94"/>
                  <a:gd name="T7" fmla="*/ 61 h 72"/>
                  <a:gd name="T8" fmla="*/ 22 w 94"/>
                  <a:gd name="T9" fmla="*/ 48 h 72"/>
                  <a:gd name="T10" fmla="*/ 4 w 94"/>
                  <a:gd name="T11" fmla="*/ 22 h 72"/>
                  <a:gd name="T12" fmla="*/ 37 w 94"/>
                  <a:gd name="T13" fmla="*/ 3 h 72"/>
                  <a:gd name="T14" fmla="*/ 86 w 94"/>
                  <a:gd name="T15" fmla="*/ 27 h 72"/>
                  <a:gd name="T16" fmla="*/ 87 w 94"/>
                  <a:gd name="T1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72">
                    <a:moveTo>
                      <a:pt x="87" y="39"/>
                    </a:moveTo>
                    <a:lnTo>
                      <a:pt x="87" y="39"/>
                    </a:lnTo>
                    <a:cubicBezTo>
                      <a:pt x="87" y="39"/>
                      <a:pt x="94" y="52"/>
                      <a:pt x="82" y="62"/>
                    </a:cubicBezTo>
                    <a:cubicBezTo>
                      <a:pt x="70" y="72"/>
                      <a:pt x="57" y="65"/>
                      <a:pt x="50" y="61"/>
                    </a:cubicBezTo>
                    <a:cubicBezTo>
                      <a:pt x="42" y="57"/>
                      <a:pt x="29" y="50"/>
                      <a:pt x="22" y="48"/>
                    </a:cubicBezTo>
                    <a:cubicBezTo>
                      <a:pt x="14" y="47"/>
                      <a:pt x="0" y="39"/>
                      <a:pt x="4" y="22"/>
                    </a:cubicBezTo>
                    <a:cubicBezTo>
                      <a:pt x="7" y="6"/>
                      <a:pt x="20" y="0"/>
                      <a:pt x="37" y="3"/>
                    </a:cubicBezTo>
                    <a:cubicBezTo>
                      <a:pt x="55" y="6"/>
                      <a:pt x="89" y="5"/>
                      <a:pt x="86" y="27"/>
                    </a:cubicBezTo>
                    <a:cubicBezTo>
                      <a:pt x="86" y="33"/>
                      <a:pt x="87" y="39"/>
                      <a:pt x="87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3" name="Freeform 34"/>
              <p:cNvSpPr>
                <a:spLocks/>
              </p:cNvSpPr>
              <p:nvPr userDrawn="1"/>
            </p:nvSpPr>
            <p:spPr bwMode="auto">
              <a:xfrm>
                <a:off x="8732840" y="4924425"/>
                <a:ext cx="20638" cy="55563"/>
              </a:xfrm>
              <a:custGeom>
                <a:avLst/>
                <a:gdLst>
                  <a:gd name="T0" fmla="*/ 18 w 21"/>
                  <a:gd name="T1" fmla="*/ 29 h 57"/>
                  <a:gd name="T2" fmla="*/ 18 w 21"/>
                  <a:gd name="T3" fmla="*/ 29 h 57"/>
                  <a:gd name="T4" fmla="*/ 15 w 21"/>
                  <a:gd name="T5" fmla="*/ 0 h 57"/>
                  <a:gd name="T6" fmla="*/ 8 w 21"/>
                  <a:gd name="T7" fmla="*/ 17 h 57"/>
                  <a:gd name="T8" fmla="*/ 1 w 21"/>
                  <a:gd name="T9" fmla="*/ 27 h 57"/>
                  <a:gd name="T10" fmla="*/ 0 w 21"/>
                  <a:gd name="T11" fmla="*/ 26 h 57"/>
                  <a:gd name="T12" fmla="*/ 0 w 21"/>
                  <a:gd name="T13" fmla="*/ 27 h 57"/>
                  <a:gd name="T14" fmla="*/ 0 w 21"/>
                  <a:gd name="T15" fmla="*/ 27 h 57"/>
                  <a:gd name="T16" fmla="*/ 1 w 21"/>
                  <a:gd name="T17" fmla="*/ 27 h 57"/>
                  <a:gd name="T18" fmla="*/ 4 w 21"/>
                  <a:gd name="T19" fmla="*/ 38 h 57"/>
                  <a:gd name="T20" fmla="*/ 7 w 21"/>
                  <a:gd name="T21" fmla="*/ 57 h 57"/>
                  <a:gd name="T22" fmla="*/ 18 w 21"/>
                  <a:gd name="T23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57">
                    <a:moveTo>
                      <a:pt x="18" y="29"/>
                    </a:moveTo>
                    <a:lnTo>
                      <a:pt x="18" y="29"/>
                    </a:lnTo>
                    <a:cubicBezTo>
                      <a:pt x="19" y="28"/>
                      <a:pt x="21" y="13"/>
                      <a:pt x="15" y="0"/>
                    </a:cubicBezTo>
                    <a:cubicBezTo>
                      <a:pt x="15" y="0"/>
                      <a:pt x="10" y="9"/>
                      <a:pt x="8" y="17"/>
                    </a:cubicBezTo>
                    <a:cubicBezTo>
                      <a:pt x="6" y="24"/>
                      <a:pt x="2" y="26"/>
                      <a:pt x="1" y="27"/>
                    </a:cubicBez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27"/>
                    </a:lnTo>
                    <a:cubicBezTo>
                      <a:pt x="2" y="28"/>
                      <a:pt x="5" y="31"/>
                      <a:pt x="4" y="38"/>
                    </a:cubicBezTo>
                    <a:cubicBezTo>
                      <a:pt x="4" y="47"/>
                      <a:pt x="7" y="57"/>
                      <a:pt x="7" y="57"/>
                    </a:cubicBezTo>
                    <a:cubicBezTo>
                      <a:pt x="16" y="46"/>
                      <a:pt x="18" y="31"/>
                      <a:pt x="1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4" name="Freeform 35"/>
              <p:cNvSpPr>
                <a:spLocks/>
              </p:cNvSpPr>
              <p:nvPr userDrawn="1"/>
            </p:nvSpPr>
            <p:spPr bwMode="auto">
              <a:xfrm>
                <a:off x="8631240" y="4872038"/>
                <a:ext cx="28575" cy="49213"/>
              </a:xfrm>
              <a:custGeom>
                <a:avLst/>
                <a:gdLst>
                  <a:gd name="T0" fmla="*/ 30 w 30"/>
                  <a:gd name="T1" fmla="*/ 36 h 51"/>
                  <a:gd name="T2" fmla="*/ 30 w 30"/>
                  <a:gd name="T3" fmla="*/ 36 h 51"/>
                  <a:gd name="T4" fmla="*/ 25 w 30"/>
                  <a:gd name="T5" fmla="*/ 24 h 51"/>
                  <a:gd name="T6" fmla="*/ 8 w 30"/>
                  <a:gd name="T7" fmla="*/ 13 h 51"/>
                  <a:gd name="T8" fmla="*/ 29 w 30"/>
                  <a:gd name="T9" fmla="*/ 51 h 51"/>
                  <a:gd name="T10" fmla="*/ 30 w 30"/>
                  <a:gd name="T1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51">
                    <a:moveTo>
                      <a:pt x="30" y="36"/>
                    </a:moveTo>
                    <a:lnTo>
                      <a:pt x="30" y="36"/>
                    </a:lnTo>
                    <a:cubicBezTo>
                      <a:pt x="30" y="36"/>
                      <a:pt x="25" y="36"/>
                      <a:pt x="25" y="24"/>
                    </a:cubicBezTo>
                    <a:cubicBezTo>
                      <a:pt x="24" y="13"/>
                      <a:pt x="16" y="0"/>
                      <a:pt x="8" y="13"/>
                    </a:cubicBezTo>
                    <a:cubicBezTo>
                      <a:pt x="0" y="26"/>
                      <a:pt x="9" y="42"/>
                      <a:pt x="29" y="51"/>
                    </a:cubicBezTo>
                    <a:cubicBezTo>
                      <a:pt x="26" y="42"/>
                      <a:pt x="30" y="36"/>
                      <a:pt x="3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5" name="Freeform 36"/>
              <p:cNvSpPr>
                <a:spLocks/>
              </p:cNvSpPr>
              <p:nvPr userDrawn="1"/>
            </p:nvSpPr>
            <p:spPr bwMode="auto">
              <a:xfrm>
                <a:off x="8621715" y="4957763"/>
                <a:ext cx="31750" cy="44450"/>
              </a:xfrm>
              <a:custGeom>
                <a:avLst/>
                <a:gdLst>
                  <a:gd name="T0" fmla="*/ 31 w 34"/>
                  <a:gd name="T1" fmla="*/ 15 h 46"/>
                  <a:gd name="T2" fmla="*/ 31 w 34"/>
                  <a:gd name="T3" fmla="*/ 15 h 46"/>
                  <a:gd name="T4" fmla="*/ 23 w 34"/>
                  <a:gd name="T5" fmla="*/ 25 h 46"/>
                  <a:gd name="T6" fmla="*/ 3 w 34"/>
                  <a:gd name="T7" fmla="*/ 31 h 46"/>
                  <a:gd name="T8" fmla="*/ 34 w 34"/>
                  <a:gd name="T9" fmla="*/ 0 h 46"/>
                  <a:gd name="T10" fmla="*/ 31 w 34"/>
                  <a:gd name="T11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6">
                    <a:moveTo>
                      <a:pt x="31" y="15"/>
                    </a:moveTo>
                    <a:lnTo>
                      <a:pt x="31" y="15"/>
                    </a:lnTo>
                    <a:cubicBezTo>
                      <a:pt x="31" y="15"/>
                      <a:pt x="26" y="14"/>
                      <a:pt x="23" y="25"/>
                    </a:cubicBezTo>
                    <a:cubicBezTo>
                      <a:pt x="19" y="35"/>
                      <a:pt x="7" y="46"/>
                      <a:pt x="3" y="31"/>
                    </a:cubicBezTo>
                    <a:cubicBezTo>
                      <a:pt x="0" y="16"/>
                      <a:pt x="13" y="3"/>
                      <a:pt x="34" y="0"/>
                    </a:cubicBezTo>
                    <a:cubicBezTo>
                      <a:pt x="29" y="8"/>
                      <a:pt x="31" y="15"/>
                      <a:pt x="3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6" name="Freeform 37"/>
              <p:cNvSpPr>
                <a:spLocks/>
              </p:cNvSpPr>
              <p:nvPr userDrawn="1"/>
            </p:nvSpPr>
            <p:spPr bwMode="auto">
              <a:xfrm>
                <a:off x="8623303" y="4911725"/>
                <a:ext cx="44450" cy="46038"/>
              </a:xfrm>
              <a:custGeom>
                <a:avLst/>
                <a:gdLst>
                  <a:gd name="T0" fmla="*/ 19 w 45"/>
                  <a:gd name="T1" fmla="*/ 35 h 48"/>
                  <a:gd name="T2" fmla="*/ 19 w 45"/>
                  <a:gd name="T3" fmla="*/ 35 h 48"/>
                  <a:gd name="T4" fmla="*/ 35 w 45"/>
                  <a:gd name="T5" fmla="*/ 39 h 48"/>
                  <a:gd name="T6" fmla="*/ 45 w 45"/>
                  <a:gd name="T7" fmla="*/ 31 h 48"/>
                  <a:gd name="T8" fmla="*/ 38 w 45"/>
                  <a:gd name="T9" fmla="*/ 19 h 48"/>
                  <a:gd name="T10" fmla="*/ 21 w 45"/>
                  <a:gd name="T11" fmla="*/ 18 h 48"/>
                  <a:gd name="T12" fmla="*/ 6 w 45"/>
                  <a:gd name="T13" fmla="*/ 25 h 48"/>
                  <a:gd name="T14" fmla="*/ 19 w 45"/>
                  <a:gd name="T15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8">
                    <a:moveTo>
                      <a:pt x="19" y="35"/>
                    </a:moveTo>
                    <a:lnTo>
                      <a:pt x="19" y="35"/>
                    </a:lnTo>
                    <a:cubicBezTo>
                      <a:pt x="22" y="38"/>
                      <a:pt x="31" y="39"/>
                      <a:pt x="35" y="39"/>
                    </a:cubicBezTo>
                    <a:cubicBezTo>
                      <a:pt x="35" y="39"/>
                      <a:pt x="38" y="33"/>
                      <a:pt x="45" y="31"/>
                    </a:cubicBezTo>
                    <a:cubicBezTo>
                      <a:pt x="40" y="26"/>
                      <a:pt x="38" y="19"/>
                      <a:pt x="38" y="19"/>
                    </a:cubicBezTo>
                    <a:cubicBezTo>
                      <a:pt x="34" y="18"/>
                      <a:pt x="30" y="17"/>
                      <a:pt x="21" y="18"/>
                    </a:cubicBezTo>
                    <a:cubicBezTo>
                      <a:pt x="16" y="19"/>
                      <a:pt x="7" y="0"/>
                      <a:pt x="6" y="25"/>
                    </a:cubicBezTo>
                    <a:cubicBezTo>
                      <a:pt x="0" y="48"/>
                      <a:pt x="14" y="32"/>
                      <a:pt x="19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3" name="Group 2082"/>
            <p:cNvGrpSpPr/>
            <p:nvPr userDrawn="1"/>
          </p:nvGrpSpPr>
          <p:grpSpPr>
            <a:xfrm>
              <a:off x="7834315" y="5486400"/>
              <a:ext cx="138113" cy="130175"/>
              <a:chOff x="7834315" y="5486400"/>
              <a:chExt cx="138113" cy="130175"/>
            </a:xfrm>
          </p:grpSpPr>
          <p:sp>
            <p:nvSpPr>
              <p:cNvPr id="237" name="Freeform 38"/>
              <p:cNvSpPr>
                <a:spLocks/>
              </p:cNvSpPr>
              <p:nvPr userDrawn="1"/>
            </p:nvSpPr>
            <p:spPr bwMode="auto">
              <a:xfrm>
                <a:off x="7894640" y="5524500"/>
                <a:ext cx="68263" cy="92075"/>
              </a:xfrm>
              <a:custGeom>
                <a:avLst/>
                <a:gdLst>
                  <a:gd name="T0" fmla="*/ 33 w 70"/>
                  <a:gd name="T1" fmla="*/ 86 h 96"/>
                  <a:gd name="T2" fmla="*/ 33 w 70"/>
                  <a:gd name="T3" fmla="*/ 86 h 96"/>
                  <a:gd name="T4" fmla="*/ 57 w 70"/>
                  <a:gd name="T5" fmla="*/ 87 h 96"/>
                  <a:gd name="T6" fmla="*/ 64 w 70"/>
                  <a:gd name="T7" fmla="*/ 56 h 96"/>
                  <a:gd name="T8" fmla="*/ 59 w 70"/>
                  <a:gd name="T9" fmla="*/ 25 h 96"/>
                  <a:gd name="T10" fmla="*/ 38 w 70"/>
                  <a:gd name="T11" fmla="*/ 1 h 96"/>
                  <a:gd name="T12" fmla="*/ 11 w 70"/>
                  <a:gd name="T13" fmla="*/ 28 h 96"/>
                  <a:gd name="T14" fmla="*/ 21 w 70"/>
                  <a:gd name="T15" fmla="*/ 82 h 96"/>
                  <a:gd name="T16" fmla="*/ 33 w 70"/>
                  <a:gd name="T17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6">
                    <a:moveTo>
                      <a:pt x="33" y="86"/>
                    </a:moveTo>
                    <a:lnTo>
                      <a:pt x="33" y="86"/>
                    </a:lnTo>
                    <a:cubicBezTo>
                      <a:pt x="33" y="86"/>
                      <a:pt x="44" y="96"/>
                      <a:pt x="57" y="87"/>
                    </a:cubicBezTo>
                    <a:cubicBezTo>
                      <a:pt x="70" y="78"/>
                      <a:pt x="66" y="64"/>
                      <a:pt x="64" y="56"/>
                    </a:cubicBezTo>
                    <a:cubicBezTo>
                      <a:pt x="62" y="47"/>
                      <a:pt x="58" y="33"/>
                      <a:pt x="59" y="25"/>
                    </a:cubicBezTo>
                    <a:cubicBezTo>
                      <a:pt x="60" y="18"/>
                      <a:pt x="55" y="2"/>
                      <a:pt x="38" y="1"/>
                    </a:cubicBezTo>
                    <a:cubicBezTo>
                      <a:pt x="22" y="0"/>
                      <a:pt x="13" y="11"/>
                      <a:pt x="11" y="28"/>
                    </a:cubicBezTo>
                    <a:cubicBezTo>
                      <a:pt x="9" y="46"/>
                      <a:pt x="0" y="79"/>
                      <a:pt x="21" y="82"/>
                    </a:cubicBezTo>
                    <a:cubicBezTo>
                      <a:pt x="28" y="83"/>
                      <a:pt x="33" y="86"/>
                      <a:pt x="33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8" name="Freeform 39"/>
              <p:cNvSpPr>
                <a:spLocks/>
              </p:cNvSpPr>
              <p:nvPr userDrawn="1"/>
            </p:nvSpPr>
            <p:spPr bwMode="auto">
              <a:xfrm>
                <a:off x="7834315" y="5516563"/>
                <a:ext cx="66675" cy="90488"/>
              </a:xfrm>
              <a:custGeom>
                <a:avLst/>
                <a:gdLst>
                  <a:gd name="T0" fmla="*/ 33 w 70"/>
                  <a:gd name="T1" fmla="*/ 87 h 94"/>
                  <a:gd name="T2" fmla="*/ 33 w 70"/>
                  <a:gd name="T3" fmla="*/ 87 h 94"/>
                  <a:gd name="T4" fmla="*/ 10 w 70"/>
                  <a:gd name="T5" fmla="*/ 82 h 94"/>
                  <a:gd name="T6" fmla="*/ 10 w 70"/>
                  <a:gd name="T7" fmla="*/ 50 h 94"/>
                  <a:gd name="T8" fmla="*/ 22 w 70"/>
                  <a:gd name="T9" fmla="*/ 22 h 94"/>
                  <a:gd name="T10" fmla="*/ 48 w 70"/>
                  <a:gd name="T11" fmla="*/ 3 h 94"/>
                  <a:gd name="T12" fmla="*/ 68 w 70"/>
                  <a:gd name="T13" fmla="*/ 36 h 94"/>
                  <a:gd name="T14" fmla="*/ 46 w 70"/>
                  <a:gd name="T15" fmla="*/ 85 h 94"/>
                  <a:gd name="T16" fmla="*/ 33 w 70"/>
                  <a:gd name="T17" fmla="*/ 8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94">
                    <a:moveTo>
                      <a:pt x="33" y="87"/>
                    </a:moveTo>
                    <a:lnTo>
                      <a:pt x="33" y="87"/>
                    </a:lnTo>
                    <a:cubicBezTo>
                      <a:pt x="33" y="87"/>
                      <a:pt x="21" y="94"/>
                      <a:pt x="10" y="82"/>
                    </a:cubicBezTo>
                    <a:cubicBezTo>
                      <a:pt x="0" y="71"/>
                      <a:pt x="7" y="58"/>
                      <a:pt x="10" y="50"/>
                    </a:cubicBezTo>
                    <a:cubicBezTo>
                      <a:pt x="14" y="43"/>
                      <a:pt x="21" y="29"/>
                      <a:pt x="22" y="22"/>
                    </a:cubicBezTo>
                    <a:cubicBezTo>
                      <a:pt x="23" y="14"/>
                      <a:pt x="31" y="0"/>
                      <a:pt x="48" y="3"/>
                    </a:cubicBezTo>
                    <a:cubicBezTo>
                      <a:pt x="64" y="6"/>
                      <a:pt x="70" y="18"/>
                      <a:pt x="68" y="36"/>
                    </a:cubicBezTo>
                    <a:cubicBezTo>
                      <a:pt x="66" y="53"/>
                      <a:pt x="67" y="87"/>
                      <a:pt x="46" y="85"/>
                    </a:cubicBezTo>
                    <a:cubicBezTo>
                      <a:pt x="40" y="85"/>
                      <a:pt x="33" y="87"/>
                      <a:pt x="33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39" name="Freeform 40"/>
              <p:cNvSpPr>
                <a:spLocks/>
              </p:cNvSpPr>
              <p:nvPr userDrawn="1"/>
            </p:nvSpPr>
            <p:spPr bwMode="auto">
              <a:xfrm>
                <a:off x="7867653" y="5597525"/>
                <a:ext cx="55563" cy="19050"/>
              </a:xfrm>
              <a:custGeom>
                <a:avLst/>
                <a:gdLst>
                  <a:gd name="T0" fmla="*/ 28 w 57"/>
                  <a:gd name="T1" fmla="*/ 18 h 20"/>
                  <a:gd name="T2" fmla="*/ 28 w 57"/>
                  <a:gd name="T3" fmla="*/ 18 h 20"/>
                  <a:gd name="T4" fmla="*/ 57 w 57"/>
                  <a:gd name="T5" fmla="*/ 14 h 20"/>
                  <a:gd name="T6" fmla="*/ 40 w 57"/>
                  <a:gd name="T7" fmla="*/ 7 h 20"/>
                  <a:gd name="T8" fmla="*/ 30 w 57"/>
                  <a:gd name="T9" fmla="*/ 0 h 20"/>
                  <a:gd name="T10" fmla="*/ 30 w 57"/>
                  <a:gd name="T11" fmla="*/ 0 h 20"/>
                  <a:gd name="T12" fmla="*/ 30 w 57"/>
                  <a:gd name="T13" fmla="*/ 0 h 20"/>
                  <a:gd name="T14" fmla="*/ 30 w 57"/>
                  <a:gd name="T15" fmla="*/ 0 h 20"/>
                  <a:gd name="T16" fmla="*/ 30 w 57"/>
                  <a:gd name="T17" fmla="*/ 0 h 20"/>
                  <a:gd name="T18" fmla="*/ 19 w 57"/>
                  <a:gd name="T19" fmla="*/ 4 h 20"/>
                  <a:gd name="T20" fmla="*/ 0 w 57"/>
                  <a:gd name="T21" fmla="*/ 7 h 20"/>
                  <a:gd name="T22" fmla="*/ 28 w 57"/>
                  <a:gd name="T2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0">
                    <a:moveTo>
                      <a:pt x="28" y="18"/>
                    </a:moveTo>
                    <a:lnTo>
                      <a:pt x="28" y="18"/>
                    </a:lnTo>
                    <a:cubicBezTo>
                      <a:pt x="29" y="18"/>
                      <a:pt x="45" y="20"/>
                      <a:pt x="57" y="14"/>
                    </a:cubicBezTo>
                    <a:cubicBezTo>
                      <a:pt x="57" y="14"/>
                      <a:pt x="48" y="9"/>
                      <a:pt x="40" y="7"/>
                    </a:cubicBezTo>
                    <a:cubicBezTo>
                      <a:pt x="33" y="5"/>
                      <a:pt x="31" y="2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29" y="1"/>
                      <a:pt x="26" y="4"/>
                      <a:pt x="19" y="4"/>
                    </a:cubicBezTo>
                    <a:cubicBezTo>
                      <a:pt x="10" y="4"/>
                      <a:pt x="0" y="7"/>
                      <a:pt x="0" y="7"/>
                    </a:cubicBezTo>
                    <a:cubicBezTo>
                      <a:pt x="11" y="17"/>
                      <a:pt x="26" y="18"/>
                      <a:pt x="2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0" name="Freeform 41"/>
              <p:cNvSpPr>
                <a:spLocks/>
              </p:cNvSpPr>
              <p:nvPr userDrawn="1"/>
            </p:nvSpPr>
            <p:spPr bwMode="auto">
              <a:xfrm>
                <a:off x="7923215" y="5494338"/>
                <a:ext cx="49213" cy="28575"/>
              </a:xfrm>
              <a:custGeom>
                <a:avLst/>
                <a:gdLst>
                  <a:gd name="T0" fmla="*/ 15 w 50"/>
                  <a:gd name="T1" fmla="*/ 30 h 30"/>
                  <a:gd name="T2" fmla="*/ 15 w 50"/>
                  <a:gd name="T3" fmla="*/ 30 h 30"/>
                  <a:gd name="T4" fmla="*/ 26 w 50"/>
                  <a:gd name="T5" fmla="*/ 25 h 30"/>
                  <a:gd name="T6" fmla="*/ 37 w 50"/>
                  <a:gd name="T7" fmla="*/ 8 h 30"/>
                  <a:gd name="T8" fmla="*/ 0 w 50"/>
                  <a:gd name="T9" fmla="*/ 29 h 30"/>
                  <a:gd name="T10" fmla="*/ 15 w 5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0">
                    <a:moveTo>
                      <a:pt x="15" y="30"/>
                    </a:moveTo>
                    <a:lnTo>
                      <a:pt x="15" y="30"/>
                    </a:lnTo>
                    <a:cubicBezTo>
                      <a:pt x="15" y="30"/>
                      <a:pt x="15" y="26"/>
                      <a:pt x="26" y="25"/>
                    </a:cubicBezTo>
                    <a:cubicBezTo>
                      <a:pt x="38" y="24"/>
                      <a:pt x="50" y="15"/>
                      <a:pt x="37" y="8"/>
                    </a:cubicBezTo>
                    <a:cubicBezTo>
                      <a:pt x="24" y="0"/>
                      <a:pt x="8" y="9"/>
                      <a:pt x="0" y="29"/>
                    </a:cubicBezTo>
                    <a:cubicBezTo>
                      <a:pt x="9" y="27"/>
                      <a:pt x="15" y="30"/>
                      <a:pt x="1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1" name="Freeform 42"/>
              <p:cNvSpPr>
                <a:spLocks/>
              </p:cNvSpPr>
              <p:nvPr userDrawn="1"/>
            </p:nvSpPr>
            <p:spPr bwMode="auto">
              <a:xfrm>
                <a:off x="7842253" y="5486400"/>
                <a:ext cx="44450" cy="31750"/>
              </a:xfrm>
              <a:custGeom>
                <a:avLst/>
                <a:gdLst>
                  <a:gd name="T0" fmla="*/ 31 w 46"/>
                  <a:gd name="T1" fmla="*/ 31 h 34"/>
                  <a:gd name="T2" fmla="*/ 31 w 46"/>
                  <a:gd name="T3" fmla="*/ 31 h 34"/>
                  <a:gd name="T4" fmla="*/ 22 w 46"/>
                  <a:gd name="T5" fmla="*/ 23 h 34"/>
                  <a:gd name="T6" fmla="*/ 15 w 46"/>
                  <a:gd name="T7" fmla="*/ 4 h 34"/>
                  <a:gd name="T8" fmla="*/ 46 w 46"/>
                  <a:gd name="T9" fmla="*/ 34 h 34"/>
                  <a:gd name="T10" fmla="*/ 31 w 46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4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31"/>
                      <a:pt x="32" y="27"/>
                      <a:pt x="22" y="23"/>
                    </a:cubicBezTo>
                    <a:cubicBezTo>
                      <a:pt x="11" y="20"/>
                      <a:pt x="0" y="9"/>
                      <a:pt x="15" y="4"/>
                    </a:cubicBezTo>
                    <a:cubicBezTo>
                      <a:pt x="29" y="0"/>
                      <a:pt x="43" y="13"/>
                      <a:pt x="46" y="34"/>
                    </a:cubicBezTo>
                    <a:cubicBezTo>
                      <a:pt x="38" y="29"/>
                      <a:pt x="31" y="31"/>
                      <a:pt x="3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2" name="Freeform 43"/>
              <p:cNvSpPr>
                <a:spLocks/>
              </p:cNvSpPr>
              <p:nvPr userDrawn="1"/>
            </p:nvSpPr>
            <p:spPr bwMode="auto">
              <a:xfrm>
                <a:off x="7886703" y="5487988"/>
                <a:ext cx="46038" cy="44450"/>
              </a:xfrm>
              <a:custGeom>
                <a:avLst/>
                <a:gdLst>
                  <a:gd name="T0" fmla="*/ 13 w 48"/>
                  <a:gd name="T1" fmla="*/ 18 h 45"/>
                  <a:gd name="T2" fmla="*/ 13 w 48"/>
                  <a:gd name="T3" fmla="*/ 18 h 45"/>
                  <a:gd name="T4" fmla="*/ 10 w 48"/>
                  <a:gd name="T5" fmla="*/ 35 h 45"/>
                  <a:gd name="T6" fmla="*/ 19 w 48"/>
                  <a:gd name="T7" fmla="*/ 45 h 45"/>
                  <a:gd name="T8" fmla="*/ 30 w 48"/>
                  <a:gd name="T9" fmla="*/ 37 h 45"/>
                  <a:gd name="T10" fmla="*/ 30 w 48"/>
                  <a:gd name="T11" fmla="*/ 20 h 45"/>
                  <a:gd name="T12" fmla="*/ 23 w 48"/>
                  <a:gd name="T13" fmla="*/ 5 h 45"/>
                  <a:gd name="T14" fmla="*/ 13 w 48"/>
                  <a:gd name="T1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5">
                    <a:moveTo>
                      <a:pt x="13" y="18"/>
                    </a:moveTo>
                    <a:lnTo>
                      <a:pt x="13" y="18"/>
                    </a:lnTo>
                    <a:cubicBezTo>
                      <a:pt x="11" y="22"/>
                      <a:pt x="10" y="31"/>
                      <a:pt x="10" y="35"/>
                    </a:cubicBezTo>
                    <a:cubicBezTo>
                      <a:pt x="10" y="35"/>
                      <a:pt x="16" y="38"/>
                      <a:pt x="19" y="45"/>
                    </a:cubicBezTo>
                    <a:cubicBezTo>
                      <a:pt x="23" y="39"/>
                      <a:pt x="30" y="37"/>
                      <a:pt x="30" y="37"/>
                    </a:cubicBezTo>
                    <a:cubicBezTo>
                      <a:pt x="31" y="33"/>
                      <a:pt x="32" y="29"/>
                      <a:pt x="30" y="20"/>
                    </a:cubicBezTo>
                    <a:cubicBezTo>
                      <a:pt x="29" y="15"/>
                      <a:pt x="48" y="5"/>
                      <a:pt x="23" y="5"/>
                    </a:cubicBezTo>
                    <a:cubicBezTo>
                      <a:pt x="0" y="0"/>
                      <a:pt x="16" y="14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8296278" y="5313363"/>
              <a:ext cx="158750" cy="150812"/>
              <a:chOff x="8296278" y="5313363"/>
              <a:chExt cx="158750" cy="150812"/>
            </a:xfrm>
          </p:grpSpPr>
          <p:sp>
            <p:nvSpPr>
              <p:cNvPr id="243" name="Freeform 44"/>
              <p:cNvSpPr>
                <a:spLocks/>
              </p:cNvSpPr>
              <p:nvPr userDrawn="1"/>
            </p:nvSpPr>
            <p:spPr bwMode="auto">
              <a:xfrm>
                <a:off x="8370890" y="5341938"/>
                <a:ext cx="84138" cy="90488"/>
              </a:xfrm>
              <a:custGeom>
                <a:avLst/>
                <a:gdLst>
                  <a:gd name="T0" fmla="*/ 64 w 87"/>
                  <a:gd name="T1" fmla="*/ 79 h 94"/>
                  <a:gd name="T2" fmla="*/ 64 w 87"/>
                  <a:gd name="T3" fmla="*/ 79 h 94"/>
                  <a:gd name="T4" fmla="*/ 82 w 87"/>
                  <a:gd name="T5" fmla="*/ 65 h 94"/>
                  <a:gd name="T6" fmla="*/ 68 w 87"/>
                  <a:gd name="T7" fmla="*/ 36 h 94"/>
                  <a:gd name="T8" fmla="*/ 45 w 87"/>
                  <a:gd name="T9" fmla="*/ 16 h 94"/>
                  <a:gd name="T10" fmla="*/ 14 w 87"/>
                  <a:gd name="T11" fmla="*/ 10 h 94"/>
                  <a:gd name="T12" fmla="*/ 10 w 87"/>
                  <a:gd name="T13" fmla="*/ 48 h 94"/>
                  <a:gd name="T14" fmla="*/ 52 w 87"/>
                  <a:gd name="T15" fmla="*/ 83 h 94"/>
                  <a:gd name="T16" fmla="*/ 64 w 87"/>
                  <a:gd name="T17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94">
                    <a:moveTo>
                      <a:pt x="64" y="79"/>
                    </a:moveTo>
                    <a:lnTo>
                      <a:pt x="64" y="79"/>
                    </a:lnTo>
                    <a:cubicBezTo>
                      <a:pt x="64" y="79"/>
                      <a:pt x="78" y="79"/>
                      <a:pt x="82" y="65"/>
                    </a:cubicBezTo>
                    <a:cubicBezTo>
                      <a:pt x="87" y="50"/>
                      <a:pt x="75" y="41"/>
                      <a:pt x="68" y="36"/>
                    </a:cubicBezTo>
                    <a:cubicBezTo>
                      <a:pt x="62" y="31"/>
                      <a:pt x="49" y="22"/>
                      <a:pt x="45" y="16"/>
                    </a:cubicBezTo>
                    <a:cubicBezTo>
                      <a:pt x="40" y="9"/>
                      <a:pt x="27" y="0"/>
                      <a:pt x="14" y="10"/>
                    </a:cubicBezTo>
                    <a:cubicBezTo>
                      <a:pt x="0" y="20"/>
                      <a:pt x="0" y="34"/>
                      <a:pt x="10" y="48"/>
                    </a:cubicBezTo>
                    <a:cubicBezTo>
                      <a:pt x="20" y="63"/>
                      <a:pt x="33" y="94"/>
                      <a:pt x="52" y="83"/>
                    </a:cubicBezTo>
                    <a:cubicBezTo>
                      <a:pt x="57" y="80"/>
                      <a:pt x="64" y="79"/>
                      <a:pt x="64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4" name="Freeform 45"/>
              <p:cNvSpPr>
                <a:spLocks/>
              </p:cNvSpPr>
              <p:nvPr userDrawn="1"/>
            </p:nvSpPr>
            <p:spPr bwMode="auto">
              <a:xfrm>
                <a:off x="8326440" y="5372100"/>
                <a:ext cx="79375" cy="92075"/>
              </a:xfrm>
              <a:custGeom>
                <a:avLst/>
                <a:gdLst>
                  <a:gd name="T0" fmla="*/ 57 w 83"/>
                  <a:gd name="T1" fmla="*/ 83 h 96"/>
                  <a:gd name="T2" fmla="*/ 57 w 83"/>
                  <a:gd name="T3" fmla="*/ 83 h 96"/>
                  <a:gd name="T4" fmla="*/ 36 w 83"/>
                  <a:gd name="T5" fmla="*/ 94 h 96"/>
                  <a:gd name="T6" fmla="*/ 15 w 83"/>
                  <a:gd name="T7" fmla="*/ 69 h 96"/>
                  <a:gd name="T8" fmla="*/ 7 w 83"/>
                  <a:gd name="T9" fmla="*/ 40 h 96"/>
                  <a:gd name="T10" fmla="*/ 14 w 83"/>
                  <a:gd name="T11" fmla="*/ 9 h 96"/>
                  <a:gd name="T12" fmla="*/ 51 w 83"/>
                  <a:gd name="T13" fmla="*/ 21 h 96"/>
                  <a:gd name="T14" fmla="*/ 66 w 83"/>
                  <a:gd name="T15" fmla="*/ 74 h 96"/>
                  <a:gd name="T16" fmla="*/ 57 w 83"/>
                  <a:gd name="T17" fmla="*/ 8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6">
                    <a:moveTo>
                      <a:pt x="57" y="83"/>
                    </a:moveTo>
                    <a:lnTo>
                      <a:pt x="57" y="83"/>
                    </a:lnTo>
                    <a:cubicBezTo>
                      <a:pt x="57" y="83"/>
                      <a:pt x="51" y="96"/>
                      <a:pt x="36" y="94"/>
                    </a:cubicBezTo>
                    <a:cubicBezTo>
                      <a:pt x="21" y="92"/>
                      <a:pt x="17" y="77"/>
                      <a:pt x="15" y="69"/>
                    </a:cubicBezTo>
                    <a:cubicBezTo>
                      <a:pt x="13" y="61"/>
                      <a:pt x="11" y="46"/>
                      <a:pt x="7" y="40"/>
                    </a:cubicBezTo>
                    <a:cubicBezTo>
                      <a:pt x="3" y="33"/>
                      <a:pt x="0" y="17"/>
                      <a:pt x="14" y="9"/>
                    </a:cubicBezTo>
                    <a:cubicBezTo>
                      <a:pt x="29" y="0"/>
                      <a:pt x="41" y="6"/>
                      <a:pt x="51" y="21"/>
                    </a:cubicBezTo>
                    <a:cubicBezTo>
                      <a:pt x="60" y="36"/>
                      <a:pt x="83" y="61"/>
                      <a:pt x="66" y="74"/>
                    </a:cubicBezTo>
                    <a:cubicBezTo>
                      <a:pt x="60" y="77"/>
                      <a:pt x="57" y="83"/>
                      <a:pt x="57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5" name="Freeform 46"/>
              <p:cNvSpPr>
                <a:spLocks/>
              </p:cNvSpPr>
              <p:nvPr userDrawn="1"/>
            </p:nvSpPr>
            <p:spPr bwMode="auto">
              <a:xfrm>
                <a:off x="8385178" y="5424488"/>
                <a:ext cx="47625" cy="30163"/>
              </a:xfrm>
              <a:custGeom>
                <a:avLst/>
                <a:gdLst>
                  <a:gd name="T0" fmla="*/ 28 w 49"/>
                  <a:gd name="T1" fmla="*/ 22 h 31"/>
                  <a:gd name="T2" fmla="*/ 28 w 49"/>
                  <a:gd name="T3" fmla="*/ 22 h 31"/>
                  <a:gd name="T4" fmla="*/ 49 w 49"/>
                  <a:gd name="T5" fmla="*/ 0 h 31"/>
                  <a:gd name="T6" fmla="*/ 30 w 49"/>
                  <a:gd name="T7" fmla="*/ 6 h 31"/>
                  <a:gd name="T8" fmla="*/ 19 w 49"/>
                  <a:gd name="T9" fmla="*/ 7 h 31"/>
                  <a:gd name="T10" fmla="*/ 19 w 49"/>
                  <a:gd name="T11" fmla="*/ 6 h 31"/>
                  <a:gd name="T12" fmla="*/ 19 w 49"/>
                  <a:gd name="T13" fmla="*/ 7 h 31"/>
                  <a:gd name="T14" fmla="*/ 18 w 49"/>
                  <a:gd name="T15" fmla="*/ 6 h 31"/>
                  <a:gd name="T16" fmla="*/ 19 w 49"/>
                  <a:gd name="T17" fmla="*/ 7 h 31"/>
                  <a:gd name="T18" fmla="*/ 13 w 49"/>
                  <a:gd name="T19" fmla="*/ 17 h 31"/>
                  <a:gd name="T20" fmla="*/ 0 w 49"/>
                  <a:gd name="T21" fmla="*/ 31 h 31"/>
                  <a:gd name="T22" fmla="*/ 28 w 49"/>
                  <a:gd name="T2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31">
                    <a:moveTo>
                      <a:pt x="28" y="22"/>
                    </a:moveTo>
                    <a:lnTo>
                      <a:pt x="28" y="22"/>
                    </a:lnTo>
                    <a:cubicBezTo>
                      <a:pt x="30" y="21"/>
                      <a:pt x="43" y="13"/>
                      <a:pt x="49" y="0"/>
                    </a:cubicBezTo>
                    <a:cubicBezTo>
                      <a:pt x="49" y="0"/>
                      <a:pt x="38" y="2"/>
                      <a:pt x="30" y="6"/>
                    </a:cubicBezTo>
                    <a:cubicBezTo>
                      <a:pt x="24" y="9"/>
                      <a:pt x="20" y="7"/>
                      <a:pt x="19" y="7"/>
                    </a:cubicBezTo>
                    <a:lnTo>
                      <a:pt x="19" y="6"/>
                    </a:lnTo>
                    <a:lnTo>
                      <a:pt x="19" y="7"/>
                    </a:lnTo>
                    <a:lnTo>
                      <a:pt x="18" y="6"/>
                    </a:lnTo>
                    <a:lnTo>
                      <a:pt x="19" y="7"/>
                    </a:lnTo>
                    <a:cubicBezTo>
                      <a:pt x="19" y="8"/>
                      <a:pt x="18" y="13"/>
                      <a:pt x="13" y="17"/>
                    </a:cubicBezTo>
                    <a:cubicBezTo>
                      <a:pt x="6" y="23"/>
                      <a:pt x="0" y="31"/>
                      <a:pt x="0" y="31"/>
                    </a:cubicBezTo>
                    <a:cubicBezTo>
                      <a:pt x="15" y="31"/>
                      <a:pt x="27" y="23"/>
                      <a:pt x="28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6" name="Freeform 47"/>
              <p:cNvSpPr>
                <a:spLocks/>
              </p:cNvSpPr>
              <p:nvPr userDrawn="1"/>
            </p:nvSpPr>
            <p:spPr bwMode="auto">
              <a:xfrm>
                <a:off x="8370890" y="5313363"/>
                <a:ext cx="34925" cy="41275"/>
              </a:xfrm>
              <a:custGeom>
                <a:avLst/>
                <a:gdLst>
                  <a:gd name="T0" fmla="*/ 19 w 36"/>
                  <a:gd name="T1" fmla="*/ 34 h 43"/>
                  <a:gd name="T2" fmla="*/ 19 w 36"/>
                  <a:gd name="T3" fmla="*/ 34 h 43"/>
                  <a:gd name="T4" fmla="*/ 24 w 36"/>
                  <a:gd name="T5" fmla="*/ 23 h 43"/>
                  <a:gd name="T6" fmla="*/ 22 w 36"/>
                  <a:gd name="T7" fmla="*/ 3 h 43"/>
                  <a:gd name="T8" fmla="*/ 6 w 36"/>
                  <a:gd name="T9" fmla="*/ 43 h 43"/>
                  <a:gd name="T10" fmla="*/ 19 w 36"/>
                  <a:gd name="T1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19" y="34"/>
                    </a:moveTo>
                    <a:lnTo>
                      <a:pt x="19" y="34"/>
                    </a:lnTo>
                    <a:cubicBezTo>
                      <a:pt x="19" y="34"/>
                      <a:pt x="16" y="30"/>
                      <a:pt x="24" y="23"/>
                    </a:cubicBezTo>
                    <a:cubicBezTo>
                      <a:pt x="32" y="15"/>
                      <a:pt x="36" y="0"/>
                      <a:pt x="22" y="3"/>
                    </a:cubicBezTo>
                    <a:cubicBezTo>
                      <a:pt x="7" y="5"/>
                      <a:pt x="0" y="23"/>
                      <a:pt x="6" y="43"/>
                    </a:cubicBezTo>
                    <a:cubicBezTo>
                      <a:pt x="11" y="35"/>
                      <a:pt x="19" y="34"/>
                      <a:pt x="19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8" name="Freeform 48"/>
              <p:cNvSpPr>
                <a:spLocks/>
              </p:cNvSpPr>
              <p:nvPr userDrawn="1"/>
            </p:nvSpPr>
            <p:spPr bwMode="auto">
              <a:xfrm>
                <a:off x="8296278" y="5360988"/>
                <a:ext cx="49213" cy="25400"/>
              </a:xfrm>
              <a:custGeom>
                <a:avLst/>
                <a:gdLst>
                  <a:gd name="T0" fmla="*/ 38 w 52"/>
                  <a:gd name="T1" fmla="*/ 23 h 27"/>
                  <a:gd name="T2" fmla="*/ 38 w 52"/>
                  <a:gd name="T3" fmla="*/ 23 h 27"/>
                  <a:gd name="T4" fmla="*/ 26 w 52"/>
                  <a:gd name="T5" fmla="*/ 23 h 27"/>
                  <a:gd name="T6" fmla="*/ 9 w 52"/>
                  <a:gd name="T7" fmla="*/ 12 h 27"/>
                  <a:gd name="T8" fmla="*/ 52 w 52"/>
                  <a:gd name="T9" fmla="*/ 15 h 27"/>
                  <a:gd name="T10" fmla="*/ 38 w 52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27">
                    <a:moveTo>
                      <a:pt x="38" y="23"/>
                    </a:moveTo>
                    <a:lnTo>
                      <a:pt x="38" y="23"/>
                    </a:lnTo>
                    <a:cubicBezTo>
                      <a:pt x="38" y="23"/>
                      <a:pt x="36" y="19"/>
                      <a:pt x="26" y="23"/>
                    </a:cubicBezTo>
                    <a:cubicBezTo>
                      <a:pt x="15" y="27"/>
                      <a:pt x="0" y="25"/>
                      <a:pt x="9" y="12"/>
                    </a:cubicBezTo>
                    <a:cubicBezTo>
                      <a:pt x="17" y="0"/>
                      <a:pt x="36" y="1"/>
                      <a:pt x="52" y="15"/>
                    </a:cubicBezTo>
                    <a:cubicBezTo>
                      <a:pt x="43" y="17"/>
                      <a:pt x="38" y="23"/>
                      <a:pt x="3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9" name="Freeform 49"/>
              <p:cNvSpPr>
                <a:spLocks/>
              </p:cNvSpPr>
              <p:nvPr userDrawn="1"/>
            </p:nvSpPr>
            <p:spPr bwMode="auto">
              <a:xfrm>
                <a:off x="8326440" y="5327650"/>
                <a:ext cx="44450" cy="46038"/>
              </a:xfrm>
              <a:custGeom>
                <a:avLst/>
                <a:gdLst>
                  <a:gd name="T0" fmla="*/ 22 w 46"/>
                  <a:gd name="T1" fmla="*/ 31 h 48"/>
                  <a:gd name="T2" fmla="*/ 22 w 46"/>
                  <a:gd name="T3" fmla="*/ 31 h 48"/>
                  <a:gd name="T4" fmla="*/ 30 w 46"/>
                  <a:gd name="T5" fmla="*/ 46 h 48"/>
                  <a:gd name="T6" fmla="*/ 42 w 46"/>
                  <a:gd name="T7" fmla="*/ 48 h 48"/>
                  <a:gd name="T8" fmla="*/ 46 w 46"/>
                  <a:gd name="T9" fmla="*/ 35 h 48"/>
                  <a:gd name="T10" fmla="*/ 36 w 46"/>
                  <a:gd name="T11" fmla="*/ 22 h 48"/>
                  <a:gd name="T12" fmla="*/ 21 w 46"/>
                  <a:gd name="T13" fmla="*/ 15 h 48"/>
                  <a:gd name="T14" fmla="*/ 22 w 46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8">
                    <a:moveTo>
                      <a:pt x="22" y="31"/>
                    </a:moveTo>
                    <a:lnTo>
                      <a:pt x="22" y="31"/>
                    </a:lnTo>
                    <a:cubicBezTo>
                      <a:pt x="22" y="36"/>
                      <a:pt x="27" y="43"/>
                      <a:pt x="30" y="46"/>
                    </a:cubicBezTo>
                    <a:cubicBezTo>
                      <a:pt x="30" y="46"/>
                      <a:pt x="36" y="45"/>
                      <a:pt x="42" y="48"/>
                    </a:cubicBezTo>
                    <a:cubicBezTo>
                      <a:pt x="43" y="41"/>
                      <a:pt x="46" y="35"/>
                      <a:pt x="46" y="35"/>
                    </a:cubicBezTo>
                    <a:cubicBezTo>
                      <a:pt x="45" y="32"/>
                      <a:pt x="43" y="27"/>
                      <a:pt x="36" y="22"/>
                    </a:cubicBezTo>
                    <a:cubicBezTo>
                      <a:pt x="32" y="18"/>
                      <a:pt x="40" y="0"/>
                      <a:pt x="21" y="15"/>
                    </a:cubicBezTo>
                    <a:cubicBezTo>
                      <a:pt x="0" y="26"/>
                      <a:pt x="21" y="26"/>
                      <a:pt x="2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4" name="Group 2083"/>
            <p:cNvGrpSpPr/>
            <p:nvPr userDrawn="1"/>
          </p:nvGrpSpPr>
          <p:grpSpPr>
            <a:xfrm>
              <a:off x="7473953" y="5068888"/>
              <a:ext cx="152400" cy="158750"/>
              <a:chOff x="7473953" y="5068888"/>
              <a:chExt cx="152400" cy="158750"/>
            </a:xfrm>
          </p:grpSpPr>
          <p:sp>
            <p:nvSpPr>
              <p:cNvPr id="250" name="Freeform 50"/>
              <p:cNvSpPr>
                <a:spLocks/>
              </p:cNvSpPr>
              <p:nvPr userDrawn="1"/>
            </p:nvSpPr>
            <p:spPr bwMode="auto">
              <a:xfrm>
                <a:off x="7508878" y="5140325"/>
                <a:ext cx="87313" cy="87313"/>
              </a:xfrm>
              <a:custGeom>
                <a:avLst/>
                <a:gdLst>
                  <a:gd name="T0" fmla="*/ 19 w 92"/>
                  <a:gd name="T1" fmla="*/ 71 h 90"/>
                  <a:gd name="T2" fmla="*/ 19 w 92"/>
                  <a:gd name="T3" fmla="*/ 71 h 90"/>
                  <a:gd name="T4" fmla="*/ 35 w 92"/>
                  <a:gd name="T5" fmla="*/ 87 h 90"/>
                  <a:gd name="T6" fmla="*/ 62 w 92"/>
                  <a:gd name="T7" fmla="*/ 70 h 90"/>
                  <a:gd name="T8" fmla="*/ 79 w 92"/>
                  <a:gd name="T9" fmla="*/ 44 h 90"/>
                  <a:gd name="T10" fmla="*/ 81 w 92"/>
                  <a:gd name="T11" fmla="*/ 12 h 90"/>
                  <a:gd name="T12" fmla="*/ 42 w 92"/>
                  <a:gd name="T13" fmla="*/ 13 h 90"/>
                  <a:gd name="T14" fmla="*/ 13 w 92"/>
                  <a:gd name="T15" fmla="*/ 59 h 90"/>
                  <a:gd name="T16" fmla="*/ 19 w 92"/>
                  <a:gd name="T17" fmla="*/ 7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0">
                    <a:moveTo>
                      <a:pt x="19" y="71"/>
                    </a:moveTo>
                    <a:lnTo>
                      <a:pt x="19" y="71"/>
                    </a:lnTo>
                    <a:cubicBezTo>
                      <a:pt x="19" y="71"/>
                      <a:pt x="20" y="85"/>
                      <a:pt x="35" y="87"/>
                    </a:cubicBezTo>
                    <a:cubicBezTo>
                      <a:pt x="51" y="90"/>
                      <a:pt x="58" y="77"/>
                      <a:pt x="62" y="70"/>
                    </a:cubicBezTo>
                    <a:cubicBezTo>
                      <a:pt x="67" y="62"/>
                      <a:pt x="73" y="49"/>
                      <a:pt x="79" y="44"/>
                    </a:cubicBezTo>
                    <a:cubicBezTo>
                      <a:pt x="85" y="39"/>
                      <a:pt x="92" y="25"/>
                      <a:pt x="81" y="12"/>
                    </a:cubicBezTo>
                    <a:cubicBezTo>
                      <a:pt x="70" y="0"/>
                      <a:pt x="56" y="2"/>
                      <a:pt x="42" y="13"/>
                    </a:cubicBezTo>
                    <a:cubicBezTo>
                      <a:pt x="29" y="25"/>
                      <a:pt x="0" y="42"/>
                      <a:pt x="13" y="59"/>
                    </a:cubicBezTo>
                    <a:cubicBezTo>
                      <a:pt x="17" y="64"/>
                      <a:pt x="19" y="71"/>
                      <a:pt x="19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1" name="Freeform 51"/>
              <p:cNvSpPr>
                <a:spLocks/>
              </p:cNvSpPr>
              <p:nvPr userDrawn="1"/>
            </p:nvSpPr>
            <p:spPr bwMode="auto">
              <a:xfrm>
                <a:off x="7473953" y="5099050"/>
                <a:ext cx="87313" cy="85725"/>
              </a:xfrm>
              <a:custGeom>
                <a:avLst/>
                <a:gdLst>
                  <a:gd name="T0" fmla="*/ 13 w 92"/>
                  <a:gd name="T1" fmla="*/ 64 h 88"/>
                  <a:gd name="T2" fmla="*/ 13 w 92"/>
                  <a:gd name="T3" fmla="*/ 64 h 88"/>
                  <a:gd name="T4" fmla="*/ 0 w 92"/>
                  <a:gd name="T5" fmla="*/ 45 h 88"/>
                  <a:gd name="T6" fmla="*/ 22 w 92"/>
                  <a:gd name="T7" fmla="*/ 22 h 88"/>
                  <a:gd name="T8" fmla="*/ 50 w 92"/>
                  <a:gd name="T9" fmla="*/ 9 h 88"/>
                  <a:gd name="T10" fmla="*/ 82 w 92"/>
                  <a:gd name="T11" fmla="*/ 13 h 88"/>
                  <a:gd name="T12" fmla="*/ 74 w 92"/>
                  <a:gd name="T13" fmla="*/ 51 h 88"/>
                  <a:gd name="T14" fmla="*/ 24 w 92"/>
                  <a:gd name="T15" fmla="*/ 72 h 88"/>
                  <a:gd name="T16" fmla="*/ 13 w 92"/>
                  <a:gd name="T17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8">
                    <a:moveTo>
                      <a:pt x="13" y="64"/>
                    </a:moveTo>
                    <a:lnTo>
                      <a:pt x="13" y="64"/>
                    </a:lnTo>
                    <a:cubicBezTo>
                      <a:pt x="13" y="64"/>
                      <a:pt x="0" y="60"/>
                      <a:pt x="0" y="45"/>
                    </a:cubicBezTo>
                    <a:cubicBezTo>
                      <a:pt x="0" y="29"/>
                      <a:pt x="14" y="25"/>
                      <a:pt x="22" y="22"/>
                    </a:cubicBezTo>
                    <a:cubicBezTo>
                      <a:pt x="30" y="19"/>
                      <a:pt x="44" y="14"/>
                      <a:pt x="50" y="9"/>
                    </a:cubicBezTo>
                    <a:cubicBezTo>
                      <a:pt x="56" y="4"/>
                      <a:pt x="72" y="0"/>
                      <a:pt x="82" y="13"/>
                    </a:cubicBezTo>
                    <a:cubicBezTo>
                      <a:pt x="92" y="26"/>
                      <a:pt x="88" y="40"/>
                      <a:pt x="74" y="51"/>
                    </a:cubicBezTo>
                    <a:cubicBezTo>
                      <a:pt x="60" y="62"/>
                      <a:pt x="38" y="88"/>
                      <a:pt x="24" y="72"/>
                    </a:cubicBezTo>
                    <a:cubicBezTo>
                      <a:pt x="19" y="67"/>
                      <a:pt x="13" y="64"/>
                      <a:pt x="13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2" name="Freeform 52"/>
              <p:cNvSpPr>
                <a:spLocks/>
              </p:cNvSpPr>
              <p:nvPr userDrawn="1"/>
            </p:nvSpPr>
            <p:spPr bwMode="auto">
              <a:xfrm>
                <a:off x="7485065" y="5167313"/>
                <a:ext cx="34925" cy="41275"/>
              </a:xfrm>
              <a:custGeom>
                <a:avLst/>
                <a:gdLst>
                  <a:gd name="T0" fmla="*/ 13 w 37"/>
                  <a:gd name="T1" fmla="*/ 27 h 44"/>
                  <a:gd name="T2" fmla="*/ 13 w 37"/>
                  <a:gd name="T3" fmla="*/ 27 h 44"/>
                  <a:gd name="T4" fmla="*/ 37 w 37"/>
                  <a:gd name="T5" fmla="*/ 44 h 44"/>
                  <a:gd name="T6" fmla="*/ 29 w 37"/>
                  <a:gd name="T7" fmla="*/ 27 h 44"/>
                  <a:gd name="T8" fmla="*/ 26 w 37"/>
                  <a:gd name="T9" fmla="*/ 15 h 44"/>
                  <a:gd name="T10" fmla="*/ 27 w 37"/>
                  <a:gd name="T11" fmla="*/ 15 h 44"/>
                  <a:gd name="T12" fmla="*/ 26 w 37"/>
                  <a:gd name="T13" fmla="*/ 15 h 44"/>
                  <a:gd name="T14" fmla="*/ 27 w 37"/>
                  <a:gd name="T15" fmla="*/ 15 h 44"/>
                  <a:gd name="T16" fmla="*/ 26 w 37"/>
                  <a:gd name="T17" fmla="*/ 15 h 44"/>
                  <a:gd name="T18" fmla="*/ 15 w 37"/>
                  <a:gd name="T19" fmla="*/ 11 h 44"/>
                  <a:gd name="T20" fmla="*/ 0 w 37"/>
                  <a:gd name="T21" fmla="*/ 0 h 44"/>
                  <a:gd name="T22" fmla="*/ 13 w 37"/>
                  <a:gd name="T23" fmla="*/ 2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4">
                    <a:moveTo>
                      <a:pt x="13" y="27"/>
                    </a:moveTo>
                    <a:lnTo>
                      <a:pt x="13" y="27"/>
                    </a:lnTo>
                    <a:cubicBezTo>
                      <a:pt x="13" y="28"/>
                      <a:pt x="23" y="40"/>
                      <a:pt x="37" y="44"/>
                    </a:cubicBezTo>
                    <a:cubicBezTo>
                      <a:pt x="37" y="44"/>
                      <a:pt x="34" y="34"/>
                      <a:pt x="29" y="27"/>
                    </a:cubicBezTo>
                    <a:cubicBezTo>
                      <a:pt x="25" y="21"/>
                      <a:pt x="26" y="17"/>
                      <a:pt x="26" y="15"/>
                    </a:cubicBezTo>
                    <a:lnTo>
                      <a:pt x="27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5"/>
                    </a:lnTo>
                    <a:cubicBezTo>
                      <a:pt x="25" y="15"/>
                      <a:pt x="21" y="16"/>
                      <a:pt x="15" y="11"/>
                    </a:cubicBezTo>
                    <a:cubicBezTo>
                      <a:pt x="9" y="5"/>
                      <a:pt x="0" y="0"/>
                      <a:pt x="0" y="0"/>
                    </a:cubicBezTo>
                    <a:cubicBezTo>
                      <a:pt x="1" y="14"/>
                      <a:pt x="12" y="26"/>
                      <a:pt x="13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3" name="Freeform 53"/>
              <p:cNvSpPr>
                <a:spLocks/>
              </p:cNvSpPr>
              <p:nvPr userDrawn="1"/>
            </p:nvSpPr>
            <p:spPr bwMode="auto">
              <a:xfrm>
                <a:off x="7581903" y="5137150"/>
                <a:ext cx="44450" cy="31750"/>
              </a:xfrm>
              <a:custGeom>
                <a:avLst/>
                <a:gdLst>
                  <a:gd name="T0" fmla="*/ 10 w 46"/>
                  <a:gd name="T1" fmla="*/ 20 h 33"/>
                  <a:gd name="T2" fmla="*/ 10 w 46"/>
                  <a:gd name="T3" fmla="*/ 20 h 33"/>
                  <a:gd name="T4" fmla="*/ 22 w 46"/>
                  <a:gd name="T5" fmla="*/ 23 h 33"/>
                  <a:gd name="T6" fmla="*/ 42 w 46"/>
                  <a:gd name="T7" fmla="*/ 19 h 33"/>
                  <a:gd name="T8" fmla="*/ 0 w 46"/>
                  <a:gd name="T9" fmla="*/ 9 h 33"/>
                  <a:gd name="T10" fmla="*/ 10 w 46"/>
                  <a:gd name="T1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3">
                    <a:moveTo>
                      <a:pt x="10" y="20"/>
                    </a:moveTo>
                    <a:lnTo>
                      <a:pt x="10" y="20"/>
                    </a:lnTo>
                    <a:cubicBezTo>
                      <a:pt x="10" y="20"/>
                      <a:pt x="14" y="16"/>
                      <a:pt x="22" y="23"/>
                    </a:cubicBezTo>
                    <a:cubicBezTo>
                      <a:pt x="31" y="31"/>
                      <a:pt x="46" y="33"/>
                      <a:pt x="42" y="19"/>
                    </a:cubicBezTo>
                    <a:cubicBezTo>
                      <a:pt x="38" y="4"/>
                      <a:pt x="19" y="0"/>
                      <a:pt x="0" y="9"/>
                    </a:cubicBezTo>
                    <a:cubicBezTo>
                      <a:pt x="8" y="13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4" name="Freeform 54"/>
              <p:cNvSpPr>
                <a:spLocks/>
              </p:cNvSpPr>
              <p:nvPr userDrawn="1"/>
            </p:nvSpPr>
            <p:spPr bwMode="auto">
              <a:xfrm>
                <a:off x="7542215" y="5068888"/>
                <a:ext cx="26988" cy="47625"/>
              </a:xfrm>
              <a:custGeom>
                <a:avLst/>
                <a:gdLst>
                  <a:gd name="T0" fmla="*/ 7 w 28"/>
                  <a:gd name="T1" fmla="*/ 37 h 50"/>
                  <a:gd name="T2" fmla="*/ 7 w 28"/>
                  <a:gd name="T3" fmla="*/ 37 h 50"/>
                  <a:gd name="T4" fmla="*/ 5 w 28"/>
                  <a:gd name="T5" fmla="*/ 25 h 50"/>
                  <a:gd name="T6" fmla="*/ 14 w 28"/>
                  <a:gd name="T7" fmla="*/ 7 h 50"/>
                  <a:gd name="T8" fmla="*/ 16 w 28"/>
                  <a:gd name="T9" fmla="*/ 50 h 50"/>
                  <a:gd name="T10" fmla="*/ 7 w 28"/>
                  <a:gd name="T11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0">
                    <a:moveTo>
                      <a:pt x="7" y="37"/>
                    </a:moveTo>
                    <a:lnTo>
                      <a:pt x="7" y="37"/>
                    </a:lnTo>
                    <a:cubicBezTo>
                      <a:pt x="7" y="37"/>
                      <a:pt x="11" y="35"/>
                      <a:pt x="5" y="25"/>
                    </a:cubicBezTo>
                    <a:cubicBezTo>
                      <a:pt x="0" y="15"/>
                      <a:pt x="0" y="0"/>
                      <a:pt x="14" y="7"/>
                    </a:cubicBezTo>
                    <a:cubicBezTo>
                      <a:pt x="27" y="13"/>
                      <a:pt x="28" y="32"/>
                      <a:pt x="16" y="50"/>
                    </a:cubicBezTo>
                    <a:cubicBezTo>
                      <a:pt x="13" y="41"/>
                      <a:pt x="7" y="37"/>
                      <a:pt x="7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55" name="Freeform 55"/>
              <p:cNvSpPr>
                <a:spLocks/>
              </p:cNvSpPr>
              <p:nvPr userDrawn="1"/>
            </p:nvSpPr>
            <p:spPr bwMode="auto">
              <a:xfrm>
                <a:off x="7561265" y="5094288"/>
                <a:ext cx="46038" cy="46038"/>
              </a:xfrm>
              <a:custGeom>
                <a:avLst/>
                <a:gdLst>
                  <a:gd name="T0" fmla="*/ 14 w 48"/>
                  <a:gd name="T1" fmla="*/ 22 h 48"/>
                  <a:gd name="T2" fmla="*/ 14 w 48"/>
                  <a:gd name="T3" fmla="*/ 22 h 48"/>
                  <a:gd name="T4" fmla="*/ 0 w 48"/>
                  <a:gd name="T5" fmla="*/ 32 h 48"/>
                  <a:gd name="T6" fmla="*/ 0 w 48"/>
                  <a:gd name="T7" fmla="*/ 45 h 48"/>
                  <a:gd name="T8" fmla="*/ 13 w 48"/>
                  <a:gd name="T9" fmla="*/ 48 h 48"/>
                  <a:gd name="T10" fmla="*/ 25 w 48"/>
                  <a:gd name="T11" fmla="*/ 36 h 48"/>
                  <a:gd name="T12" fmla="*/ 30 w 48"/>
                  <a:gd name="T13" fmla="*/ 20 h 48"/>
                  <a:gd name="T14" fmla="*/ 14 w 48"/>
                  <a:gd name="T1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14" y="22"/>
                    </a:moveTo>
                    <a:lnTo>
                      <a:pt x="14" y="22"/>
                    </a:lnTo>
                    <a:cubicBezTo>
                      <a:pt x="10" y="23"/>
                      <a:pt x="3" y="29"/>
                      <a:pt x="0" y="32"/>
                    </a:cubicBezTo>
                    <a:cubicBezTo>
                      <a:pt x="0" y="32"/>
                      <a:pt x="2" y="38"/>
                      <a:pt x="0" y="45"/>
                    </a:cubicBezTo>
                    <a:cubicBezTo>
                      <a:pt x="7" y="45"/>
                      <a:pt x="13" y="48"/>
                      <a:pt x="13" y="48"/>
                    </a:cubicBezTo>
                    <a:cubicBezTo>
                      <a:pt x="17" y="45"/>
                      <a:pt x="20" y="43"/>
                      <a:pt x="25" y="36"/>
                    </a:cubicBezTo>
                    <a:cubicBezTo>
                      <a:pt x="28" y="31"/>
                      <a:pt x="48" y="37"/>
                      <a:pt x="30" y="20"/>
                    </a:cubicBezTo>
                    <a:cubicBezTo>
                      <a:pt x="17" y="0"/>
                      <a:pt x="19" y="21"/>
                      <a:pt x="1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5" name="Group 2084"/>
            <p:cNvGrpSpPr/>
            <p:nvPr userDrawn="1"/>
          </p:nvGrpSpPr>
          <p:grpSpPr>
            <a:xfrm>
              <a:off x="7720015" y="4551363"/>
              <a:ext cx="100013" cy="100012"/>
              <a:chOff x="7720015" y="4551363"/>
              <a:chExt cx="100013" cy="100012"/>
            </a:xfrm>
          </p:grpSpPr>
          <p:sp>
            <p:nvSpPr>
              <p:cNvPr id="2048" name="Freeform 56"/>
              <p:cNvSpPr>
                <a:spLocks noEditPoints="1"/>
              </p:cNvSpPr>
              <p:nvPr userDrawn="1"/>
            </p:nvSpPr>
            <p:spPr bwMode="auto">
              <a:xfrm>
                <a:off x="7724778" y="4551363"/>
                <a:ext cx="90488" cy="87313"/>
              </a:xfrm>
              <a:custGeom>
                <a:avLst/>
                <a:gdLst>
                  <a:gd name="T0" fmla="*/ 45 w 93"/>
                  <a:gd name="T1" fmla="*/ 54 h 91"/>
                  <a:gd name="T2" fmla="*/ 45 w 93"/>
                  <a:gd name="T3" fmla="*/ 54 h 91"/>
                  <a:gd name="T4" fmla="*/ 45 w 93"/>
                  <a:gd name="T5" fmla="*/ 81 h 91"/>
                  <a:gd name="T6" fmla="*/ 34 w 93"/>
                  <a:gd name="T7" fmla="*/ 90 h 91"/>
                  <a:gd name="T8" fmla="*/ 0 w 93"/>
                  <a:gd name="T9" fmla="*/ 45 h 91"/>
                  <a:gd name="T10" fmla="*/ 0 w 93"/>
                  <a:gd name="T11" fmla="*/ 37 h 91"/>
                  <a:gd name="T12" fmla="*/ 14 w 93"/>
                  <a:gd name="T13" fmla="*/ 30 h 91"/>
                  <a:gd name="T14" fmla="*/ 41 w 93"/>
                  <a:gd name="T15" fmla="*/ 46 h 91"/>
                  <a:gd name="T16" fmla="*/ 45 w 93"/>
                  <a:gd name="T17" fmla="*/ 54 h 91"/>
                  <a:gd name="T18" fmla="*/ 92 w 93"/>
                  <a:gd name="T19" fmla="*/ 37 h 91"/>
                  <a:gd name="T20" fmla="*/ 92 w 93"/>
                  <a:gd name="T21" fmla="*/ 37 h 91"/>
                  <a:gd name="T22" fmla="*/ 79 w 93"/>
                  <a:gd name="T23" fmla="*/ 30 h 91"/>
                  <a:gd name="T24" fmla="*/ 52 w 93"/>
                  <a:gd name="T25" fmla="*/ 46 h 91"/>
                  <a:gd name="T26" fmla="*/ 48 w 93"/>
                  <a:gd name="T27" fmla="*/ 54 h 91"/>
                  <a:gd name="T28" fmla="*/ 48 w 93"/>
                  <a:gd name="T29" fmla="*/ 81 h 91"/>
                  <a:gd name="T30" fmla="*/ 59 w 93"/>
                  <a:gd name="T31" fmla="*/ 90 h 91"/>
                  <a:gd name="T32" fmla="*/ 93 w 93"/>
                  <a:gd name="T33" fmla="*/ 45 h 91"/>
                  <a:gd name="T34" fmla="*/ 92 w 93"/>
                  <a:gd name="T35" fmla="*/ 37 h 91"/>
                  <a:gd name="T36" fmla="*/ 76 w 93"/>
                  <a:gd name="T37" fmla="*/ 29 h 91"/>
                  <a:gd name="T38" fmla="*/ 76 w 93"/>
                  <a:gd name="T39" fmla="*/ 29 h 91"/>
                  <a:gd name="T40" fmla="*/ 78 w 93"/>
                  <a:gd name="T41" fmla="*/ 12 h 91"/>
                  <a:gd name="T42" fmla="*/ 46 w 93"/>
                  <a:gd name="T43" fmla="*/ 0 h 91"/>
                  <a:gd name="T44" fmla="*/ 14 w 93"/>
                  <a:gd name="T45" fmla="*/ 13 h 91"/>
                  <a:gd name="T46" fmla="*/ 16 w 93"/>
                  <a:gd name="T47" fmla="*/ 29 h 91"/>
                  <a:gd name="T48" fmla="*/ 41 w 93"/>
                  <a:gd name="T49" fmla="*/ 43 h 91"/>
                  <a:gd name="T50" fmla="*/ 52 w 93"/>
                  <a:gd name="T51" fmla="*/ 43 h 91"/>
                  <a:gd name="T52" fmla="*/ 76 w 93"/>
                  <a:gd name="T53" fmla="*/ 2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3" h="91">
                    <a:moveTo>
                      <a:pt x="45" y="54"/>
                    </a:moveTo>
                    <a:lnTo>
                      <a:pt x="45" y="54"/>
                    </a:lnTo>
                    <a:lnTo>
                      <a:pt x="45" y="81"/>
                    </a:lnTo>
                    <a:cubicBezTo>
                      <a:pt x="45" y="87"/>
                      <a:pt x="39" y="91"/>
                      <a:pt x="34" y="90"/>
                    </a:cubicBezTo>
                    <a:cubicBezTo>
                      <a:pt x="14" y="84"/>
                      <a:pt x="0" y="66"/>
                      <a:pt x="0" y="45"/>
                    </a:cubicBezTo>
                    <a:cubicBezTo>
                      <a:pt x="0" y="42"/>
                      <a:pt x="0" y="39"/>
                      <a:pt x="0" y="37"/>
                    </a:cubicBezTo>
                    <a:cubicBezTo>
                      <a:pt x="2" y="30"/>
                      <a:pt x="9" y="27"/>
                      <a:pt x="14" y="30"/>
                    </a:cubicBezTo>
                    <a:lnTo>
                      <a:pt x="41" y="46"/>
                    </a:lnTo>
                    <a:cubicBezTo>
                      <a:pt x="43" y="48"/>
                      <a:pt x="45" y="50"/>
                      <a:pt x="45" y="54"/>
                    </a:cubicBezTo>
                    <a:close/>
                    <a:moveTo>
                      <a:pt x="92" y="37"/>
                    </a:moveTo>
                    <a:lnTo>
                      <a:pt x="92" y="37"/>
                    </a:lnTo>
                    <a:cubicBezTo>
                      <a:pt x="91" y="30"/>
                      <a:pt x="84" y="27"/>
                      <a:pt x="79" y="30"/>
                    </a:cubicBezTo>
                    <a:lnTo>
                      <a:pt x="52" y="46"/>
                    </a:lnTo>
                    <a:cubicBezTo>
                      <a:pt x="49" y="48"/>
                      <a:pt x="48" y="50"/>
                      <a:pt x="48" y="54"/>
                    </a:cubicBezTo>
                    <a:lnTo>
                      <a:pt x="48" y="81"/>
                    </a:lnTo>
                    <a:cubicBezTo>
                      <a:pt x="48" y="87"/>
                      <a:pt x="53" y="91"/>
                      <a:pt x="59" y="90"/>
                    </a:cubicBezTo>
                    <a:cubicBezTo>
                      <a:pt x="79" y="84"/>
                      <a:pt x="93" y="66"/>
                      <a:pt x="93" y="45"/>
                    </a:cubicBezTo>
                    <a:cubicBezTo>
                      <a:pt x="93" y="42"/>
                      <a:pt x="93" y="39"/>
                      <a:pt x="92" y="37"/>
                    </a:cubicBezTo>
                    <a:close/>
                    <a:moveTo>
                      <a:pt x="76" y="29"/>
                    </a:moveTo>
                    <a:lnTo>
                      <a:pt x="76" y="29"/>
                    </a:lnTo>
                    <a:cubicBezTo>
                      <a:pt x="82" y="25"/>
                      <a:pt x="83" y="17"/>
                      <a:pt x="78" y="12"/>
                    </a:cubicBezTo>
                    <a:cubicBezTo>
                      <a:pt x="70" y="5"/>
                      <a:pt x="59" y="0"/>
                      <a:pt x="46" y="0"/>
                    </a:cubicBezTo>
                    <a:cubicBezTo>
                      <a:pt x="34" y="0"/>
                      <a:pt x="23" y="5"/>
                      <a:pt x="14" y="13"/>
                    </a:cubicBezTo>
                    <a:cubicBezTo>
                      <a:pt x="9" y="17"/>
                      <a:pt x="10" y="26"/>
                      <a:pt x="16" y="29"/>
                    </a:cubicBezTo>
                    <a:lnTo>
                      <a:pt x="41" y="43"/>
                    </a:lnTo>
                    <a:cubicBezTo>
                      <a:pt x="44" y="45"/>
                      <a:pt x="48" y="45"/>
                      <a:pt x="52" y="43"/>
                    </a:cubicBezTo>
                    <a:lnTo>
                      <a:pt x="76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50" name="Freeform 58"/>
              <p:cNvSpPr>
                <a:spLocks/>
              </p:cNvSpPr>
              <p:nvPr userDrawn="1"/>
            </p:nvSpPr>
            <p:spPr bwMode="auto">
              <a:xfrm>
                <a:off x="7720015" y="4560888"/>
                <a:ext cx="19050" cy="23813"/>
              </a:xfrm>
              <a:custGeom>
                <a:avLst/>
                <a:gdLst>
                  <a:gd name="T0" fmla="*/ 16 w 20"/>
                  <a:gd name="T1" fmla="*/ 17 h 24"/>
                  <a:gd name="T2" fmla="*/ 16 w 20"/>
                  <a:gd name="T3" fmla="*/ 17 h 24"/>
                  <a:gd name="T4" fmla="*/ 20 w 20"/>
                  <a:gd name="T5" fmla="*/ 1 h 24"/>
                  <a:gd name="T6" fmla="*/ 4 w 20"/>
                  <a:gd name="T7" fmla="*/ 8 h 24"/>
                  <a:gd name="T8" fmla="*/ 5 w 20"/>
                  <a:gd name="T9" fmla="*/ 24 h 24"/>
                  <a:gd name="T10" fmla="*/ 16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16" y="17"/>
                    </a:moveTo>
                    <a:lnTo>
                      <a:pt x="16" y="17"/>
                    </a:lnTo>
                    <a:cubicBezTo>
                      <a:pt x="16" y="17"/>
                      <a:pt x="12" y="6"/>
                      <a:pt x="20" y="1"/>
                    </a:cubicBezTo>
                    <a:cubicBezTo>
                      <a:pt x="12" y="0"/>
                      <a:pt x="6" y="3"/>
                      <a:pt x="4" y="8"/>
                    </a:cubicBezTo>
                    <a:cubicBezTo>
                      <a:pt x="1" y="13"/>
                      <a:pt x="0" y="20"/>
                      <a:pt x="5" y="24"/>
                    </a:cubicBezTo>
                    <a:cubicBezTo>
                      <a:pt x="7" y="19"/>
                      <a:pt x="9" y="16"/>
                      <a:pt x="16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52" name="Freeform 60"/>
              <p:cNvSpPr>
                <a:spLocks/>
              </p:cNvSpPr>
              <p:nvPr userDrawn="1"/>
            </p:nvSpPr>
            <p:spPr bwMode="auto">
              <a:xfrm>
                <a:off x="7800978" y="4560888"/>
                <a:ext cx="19050" cy="23813"/>
              </a:xfrm>
              <a:custGeom>
                <a:avLst/>
                <a:gdLst>
                  <a:gd name="T0" fmla="*/ 4 w 20"/>
                  <a:gd name="T1" fmla="*/ 17 h 24"/>
                  <a:gd name="T2" fmla="*/ 4 w 20"/>
                  <a:gd name="T3" fmla="*/ 17 h 24"/>
                  <a:gd name="T4" fmla="*/ 0 w 20"/>
                  <a:gd name="T5" fmla="*/ 1 h 24"/>
                  <a:gd name="T6" fmla="*/ 17 w 20"/>
                  <a:gd name="T7" fmla="*/ 8 h 24"/>
                  <a:gd name="T8" fmla="*/ 15 w 20"/>
                  <a:gd name="T9" fmla="*/ 24 h 24"/>
                  <a:gd name="T10" fmla="*/ 4 w 20"/>
                  <a:gd name="T1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4" y="17"/>
                    </a:moveTo>
                    <a:lnTo>
                      <a:pt x="4" y="17"/>
                    </a:lnTo>
                    <a:cubicBezTo>
                      <a:pt x="4" y="17"/>
                      <a:pt x="9" y="6"/>
                      <a:pt x="0" y="1"/>
                    </a:cubicBezTo>
                    <a:cubicBezTo>
                      <a:pt x="9" y="0"/>
                      <a:pt x="14" y="3"/>
                      <a:pt x="17" y="8"/>
                    </a:cubicBezTo>
                    <a:cubicBezTo>
                      <a:pt x="19" y="13"/>
                      <a:pt x="20" y="20"/>
                      <a:pt x="15" y="24"/>
                    </a:cubicBezTo>
                    <a:cubicBezTo>
                      <a:pt x="13" y="19"/>
                      <a:pt x="11" y="16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56" name="Freeform 62"/>
              <p:cNvSpPr>
                <a:spLocks/>
              </p:cNvSpPr>
              <p:nvPr userDrawn="1"/>
            </p:nvSpPr>
            <p:spPr bwMode="auto">
              <a:xfrm>
                <a:off x="7758115" y="4635500"/>
                <a:ext cx="26988" cy="15875"/>
              </a:xfrm>
              <a:custGeom>
                <a:avLst/>
                <a:gdLst>
                  <a:gd name="T0" fmla="*/ 12 w 27"/>
                  <a:gd name="T1" fmla="*/ 0 h 16"/>
                  <a:gd name="T2" fmla="*/ 12 w 27"/>
                  <a:gd name="T3" fmla="*/ 0 h 16"/>
                  <a:gd name="T4" fmla="*/ 27 w 27"/>
                  <a:gd name="T5" fmla="*/ 6 h 16"/>
                  <a:gd name="T6" fmla="*/ 12 w 27"/>
                  <a:gd name="T7" fmla="*/ 15 h 16"/>
                  <a:gd name="T8" fmla="*/ 0 w 27"/>
                  <a:gd name="T9" fmla="*/ 5 h 16"/>
                  <a:gd name="T10" fmla="*/ 12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12" y="0"/>
                    </a:moveTo>
                    <a:lnTo>
                      <a:pt x="12" y="0"/>
                    </a:lnTo>
                    <a:cubicBezTo>
                      <a:pt x="12" y="0"/>
                      <a:pt x="18" y="10"/>
                      <a:pt x="27" y="6"/>
                    </a:cubicBezTo>
                    <a:cubicBezTo>
                      <a:pt x="23" y="13"/>
                      <a:pt x="17" y="16"/>
                      <a:pt x="12" y="15"/>
                    </a:cubicBezTo>
                    <a:cubicBezTo>
                      <a:pt x="6" y="14"/>
                      <a:pt x="0" y="12"/>
                      <a:pt x="0" y="5"/>
                    </a:cubicBezTo>
                    <a:cubicBezTo>
                      <a:pt x="5" y="6"/>
                      <a:pt x="8" y="6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080" name="Group 2079"/>
            <p:cNvGrpSpPr/>
            <p:nvPr userDrawn="1"/>
          </p:nvGrpSpPr>
          <p:grpSpPr>
            <a:xfrm>
              <a:off x="8104190" y="4838700"/>
              <a:ext cx="101601" cy="101600"/>
              <a:chOff x="8104190" y="4838700"/>
              <a:chExt cx="101601" cy="101600"/>
            </a:xfrm>
          </p:grpSpPr>
          <p:sp>
            <p:nvSpPr>
              <p:cNvPr id="2058" name="Freeform 64"/>
              <p:cNvSpPr>
                <a:spLocks noEditPoints="1"/>
              </p:cNvSpPr>
              <p:nvPr userDrawn="1"/>
            </p:nvSpPr>
            <p:spPr bwMode="auto">
              <a:xfrm>
                <a:off x="8112128" y="4848225"/>
                <a:ext cx="93663" cy="92075"/>
              </a:xfrm>
              <a:custGeom>
                <a:avLst/>
                <a:gdLst>
                  <a:gd name="T0" fmla="*/ 51 w 97"/>
                  <a:gd name="T1" fmla="*/ 53 h 97"/>
                  <a:gd name="T2" fmla="*/ 51 w 97"/>
                  <a:gd name="T3" fmla="*/ 53 h 97"/>
                  <a:gd name="T4" fmla="*/ 71 w 97"/>
                  <a:gd name="T5" fmla="*/ 72 h 97"/>
                  <a:gd name="T6" fmla="*/ 69 w 97"/>
                  <a:gd name="T7" fmla="*/ 86 h 97"/>
                  <a:gd name="T8" fmla="*/ 13 w 97"/>
                  <a:gd name="T9" fmla="*/ 80 h 97"/>
                  <a:gd name="T10" fmla="*/ 8 w 97"/>
                  <a:gd name="T11" fmla="*/ 73 h 97"/>
                  <a:gd name="T12" fmla="*/ 13 w 97"/>
                  <a:gd name="T13" fmla="*/ 59 h 97"/>
                  <a:gd name="T14" fmla="*/ 43 w 97"/>
                  <a:gd name="T15" fmla="*/ 51 h 97"/>
                  <a:gd name="T16" fmla="*/ 51 w 97"/>
                  <a:gd name="T17" fmla="*/ 53 h 97"/>
                  <a:gd name="T18" fmla="*/ 72 w 97"/>
                  <a:gd name="T19" fmla="*/ 7 h 97"/>
                  <a:gd name="T20" fmla="*/ 72 w 97"/>
                  <a:gd name="T21" fmla="*/ 7 h 97"/>
                  <a:gd name="T22" fmla="*/ 58 w 97"/>
                  <a:gd name="T23" fmla="*/ 13 h 97"/>
                  <a:gd name="T24" fmla="*/ 50 w 97"/>
                  <a:gd name="T25" fmla="*/ 43 h 97"/>
                  <a:gd name="T26" fmla="*/ 53 w 97"/>
                  <a:gd name="T27" fmla="*/ 51 h 97"/>
                  <a:gd name="T28" fmla="*/ 73 w 97"/>
                  <a:gd name="T29" fmla="*/ 70 h 97"/>
                  <a:gd name="T30" fmla="*/ 87 w 97"/>
                  <a:gd name="T31" fmla="*/ 68 h 97"/>
                  <a:gd name="T32" fmla="*/ 78 w 97"/>
                  <a:gd name="T33" fmla="*/ 13 h 97"/>
                  <a:gd name="T34" fmla="*/ 72 w 97"/>
                  <a:gd name="T35" fmla="*/ 7 h 97"/>
                  <a:gd name="T36" fmla="*/ 55 w 97"/>
                  <a:gd name="T37" fmla="*/ 14 h 97"/>
                  <a:gd name="T38" fmla="*/ 55 w 97"/>
                  <a:gd name="T39" fmla="*/ 14 h 97"/>
                  <a:gd name="T40" fmla="*/ 45 w 97"/>
                  <a:gd name="T41" fmla="*/ 1 h 97"/>
                  <a:gd name="T42" fmla="*/ 13 w 97"/>
                  <a:gd name="T43" fmla="*/ 15 h 97"/>
                  <a:gd name="T44" fmla="*/ 0 w 97"/>
                  <a:gd name="T45" fmla="*/ 47 h 97"/>
                  <a:gd name="T46" fmla="*/ 14 w 97"/>
                  <a:gd name="T47" fmla="*/ 57 h 97"/>
                  <a:gd name="T48" fmla="*/ 41 w 97"/>
                  <a:gd name="T49" fmla="*/ 49 h 97"/>
                  <a:gd name="T50" fmla="*/ 48 w 97"/>
                  <a:gd name="T51" fmla="*/ 41 h 97"/>
                  <a:gd name="T52" fmla="*/ 55 w 97"/>
                  <a:gd name="T5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7" h="97">
                    <a:moveTo>
                      <a:pt x="51" y="53"/>
                    </a:moveTo>
                    <a:lnTo>
                      <a:pt x="51" y="53"/>
                    </a:lnTo>
                    <a:lnTo>
                      <a:pt x="71" y="72"/>
                    </a:lnTo>
                    <a:cubicBezTo>
                      <a:pt x="75" y="76"/>
                      <a:pt x="74" y="83"/>
                      <a:pt x="69" y="86"/>
                    </a:cubicBezTo>
                    <a:cubicBezTo>
                      <a:pt x="52" y="97"/>
                      <a:pt x="29" y="95"/>
                      <a:pt x="13" y="80"/>
                    </a:cubicBezTo>
                    <a:cubicBezTo>
                      <a:pt x="11" y="78"/>
                      <a:pt x="10" y="76"/>
                      <a:pt x="8" y="73"/>
                    </a:cubicBezTo>
                    <a:cubicBezTo>
                      <a:pt x="4" y="68"/>
                      <a:pt x="7" y="61"/>
                      <a:pt x="13" y="59"/>
                    </a:cubicBezTo>
                    <a:lnTo>
                      <a:pt x="43" y="51"/>
                    </a:lnTo>
                    <a:cubicBezTo>
                      <a:pt x="46" y="50"/>
                      <a:pt x="49" y="51"/>
                      <a:pt x="51" y="53"/>
                    </a:cubicBezTo>
                    <a:close/>
                    <a:moveTo>
                      <a:pt x="72" y="7"/>
                    </a:moveTo>
                    <a:lnTo>
                      <a:pt x="72" y="7"/>
                    </a:lnTo>
                    <a:cubicBezTo>
                      <a:pt x="67" y="4"/>
                      <a:pt x="59" y="7"/>
                      <a:pt x="58" y="13"/>
                    </a:cubicBezTo>
                    <a:lnTo>
                      <a:pt x="50" y="43"/>
                    </a:lnTo>
                    <a:cubicBezTo>
                      <a:pt x="50" y="46"/>
                      <a:pt x="51" y="49"/>
                      <a:pt x="53" y="51"/>
                    </a:cubicBezTo>
                    <a:lnTo>
                      <a:pt x="73" y="70"/>
                    </a:lnTo>
                    <a:cubicBezTo>
                      <a:pt x="77" y="75"/>
                      <a:pt x="84" y="74"/>
                      <a:pt x="87" y="68"/>
                    </a:cubicBezTo>
                    <a:cubicBezTo>
                      <a:pt x="97" y="50"/>
                      <a:pt x="94" y="28"/>
                      <a:pt x="78" y="13"/>
                    </a:cubicBezTo>
                    <a:cubicBezTo>
                      <a:pt x="76" y="11"/>
                      <a:pt x="74" y="9"/>
                      <a:pt x="72" y="7"/>
                    </a:cubicBezTo>
                    <a:close/>
                    <a:moveTo>
                      <a:pt x="55" y="14"/>
                    </a:moveTo>
                    <a:lnTo>
                      <a:pt x="55" y="14"/>
                    </a:lnTo>
                    <a:cubicBezTo>
                      <a:pt x="57" y="7"/>
                      <a:pt x="51" y="0"/>
                      <a:pt x="45" y="1"/>
                    </a:cubicBezTo>
                    <a:cubicBezTo>
                      <a:pt x="33" y="1"/>
                      <a:pt x="22" y="6"/>
                      <a:pt x="13" y="15"/>
                    </a:cubicBezTo>
                    <a:cubicBezTo>
                      <a:pt x="5" y="24"/>
                      <a:pt x="1" y="35"/>
                      <a:pt x="0" y="47"/>
                    </a:cubicBezTo>
                    <a:cubicBezTo>
                      <a:pt x="0" y="53"/>
                      <a:pt x="7" y="59"/>
                      <a:pt x="14" y="57"/>
                    </a:cubicBezTo>
                    <a:lnTo>
                      <a:pt x="41" y="49"/>
                    </a:lnTo>
                    <a:cubicBezTo>
                      <a:pt x="45" y="48"/>
                      <a:pt x="48" y="45"/>
                      <a:pt x="48" y="41"/>
                    </a:cubicBez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60" name="Freeform 66"/>
              <p:cNvSpPr>
                <a:spLocks/>
              </p:cNvSpPr>
              <p:nvPr userDrawn="1"/>
            </p:nvSpPr>
            <p:spPr bwMode="auto">
              <a:xfrm>
                <a:off x="8104190" y="4892675"/>
                <a:ext cx="15875" cy="25400"/>
              </a:xfrm>
              <a:custGeom>
                <a:avLst/>
                <a:gdLst>
                  <a:gd name="T0" fmla="*/ 17 w 17"/>
                  <a:gd name="T1" fmla="*/ 14 h 27"/>
                  <a:gd name="T2" fmla="*/ 17 w 17"/>
                  <a:gd name="T3" fmla="*/ 14 h 27"/>
                  <a:gd name="T4" fmla="*/ 8 w 17"/>
                  <a:gd name="T5" fmla="*/ 0 h 27"/>
                  <a:gd name="T6" fmla="*/ 2 w 17"/>
                  <a:gd name="T7" fmla="*/ 16 h 27"/>
                  <a:gd name="T8" fmla="*/ 14 w 17"/>
                  <a:gd name="T9" fmla="*/ 26 h 27"/>
                  <a:gd name="T10" fmla="*/ 17 w 17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7">
                    <a:moveTo>
                      <a:pt x="17" y="14"/>
                    </a:moveTo>
                    <a:lnTo>
                      <a:pt x="17" y="14"/>
                    </a:lnTo>
                    <a:cubicBezTo>
                      <a:pt x="17" y="14"/>
                      <a:pt x="6" y="9"/>
                      <a:pt x="8" y="0"/>
                    </a:cubicBezTo>
                    <a:cubicBezTo>
                      <a:pt x="2" y="5"/>
                      <a:pt x="0" y="11"/>
                      <a:pt x="2" y="16"/>
                    </a:cubicBezTo>
                    <a:cubicBezTo>
                      <a:pt x="3" y="22"/>
                      <a:pt x="7" y="27"/>
                      <a:pt x="14" y="26"/>
                    </a:cubicBezTo>
                    <a:cubicBezTo>
                      <a:pt x="12" y="22"/>
                      <a:pt x="11" y="1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62" name="Freeform 68"/>
              <p:cNvSpPr>
                <a:spLocks/>
              </p:cNvSpPr>
              <p:nvPr userDrawn="1"/>
            </p:nvSpPr>
            <p:spPr bwMode="auto">
              <a:xfrm>
                <a:off x="8154990" y="4838700"/>
                <a:ext cx="26988" cy="15875"/>
              </a:xfrm>
              <a:custGeom>
                <a:avLst/>
                <a:gdLst>
                  <a:gd name="T0" fmla="*/ 14 w 28"/>
                  <a:gd name="T1" fmla="*/ 17 h 17"/>
                  <a:gd name="T2" fmla="*/ 14 w 28"/>
                  <a:gd name="T3" fmla="*/ 17 h 17"/>
                  <a:gd name="T4" fmla="*/ 0 w 28"/>
                  <a:gd name="T5" fmla="*/ 9 h 17"/>
                  <a:gd name="T6" fmla="*/ 17 w 28"/>
                  <a:gd name="T7" fmla="*/ 2 h 17"/>
                  <a:gd name="T8" fmla="*/ 27 w 28"/>
                  <a:gd name="T9" fmla="*/ 14 h 17"/>
                  <a:gd name="T10" fmla="*/ 14 w 2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4" y="17"/>
                    </a:moveTo>
                    <a:lnTo>
                      <a:pt x="14" y="17"/>
                    </a:lnTo>
                    <a:cubicBezTo>
                      <a:pt x="14" y="17"/>
                      <a:pt x="10" y="6"/>
                      <a:pt x="0" y="9"/>
                    </a:cubicBezTo>
                    <a:cubicBezTo>
                      <a:pt x="6" y="3"/>
                      <a:pt x="12" y="0"/>
                      <a:pt x="17" y="2"/>
                    </a:cubicBezTo>
                    <a:cubicBezTo>
                      <a:pt x="22" y="4"/>
                      <a:pt x="28" y="7"/>
                      <a:pt x="27" y="14"/>
                    </a:cubicBezTo>
                    <a:cubicBezTo>
                      <a:pt x="22" y="12"/>
                      <a:pt x="19" y="12"/>
                      <a:pt x="1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064" name="Freeform 70"/>
              <p:cNvSpPr>
                <a:spLocks/>
              </p:cNvSpPr>
              <p:nvPr userDrawn="1"/>
            </p:nvSpPr>
            <p:spPr bwMode="auto">
              <a:xfrm>
                <a:off x="8180390" y="4913313"/>
                <a:ext cx="20638" cy="22225"/>
              </a:xfrm>
              <a:custGeom>
                <a:avLst/>
                <a:gdLst>
                  <a:gd name="T0" fmla="*/ 5 w 22"/>
                  <a:gd name="T1" fmla="*/ 7 h 24"/>
                  <a:gd name="T2" fmla="*/ 5 w 22"/>
                  <a:gd name="T3" fmla="*/ 7 h 24"/>
                  <a:gd name="T4" fmla="*/ 20 w 22"/>
                  <a:gd name="T5" fmla="*/ 0 h 24"/>
                  <a:gd name="T6" fmla="*/ 16 w 22"/>
                  <a:gd name="T7" fmla="*/ 18 h 24"/>
                  <a:gd name="T8" fmla="*/ 0 w 22"/>
                  <a:gd name="T9" fmla="*/ 19 h 24"/>
                  <a:gd name="T10" fmla="*/ 5 w 22"/>
                  <a:gd name="T11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4">
                    <a:moveTo>
                      <a:pt x="5" y="7"/>
                    </a:moveTo>
                    <a:lnTo>
                      <a:pt x="5" y="7"/>
                    </a:lnTo>
                    <a:cubicBezTo>
                      <a:pt x="5" y="7"/>
                      <a:pt x="17" y="10"/>
                      <a:pt x="20" y="0"/>
                    </a:cubicBezTo>
                    <a:cubicBezTo>
                      <a:pt x="22" y="8"/>
                      <a:pt x="21" y="14"/>
                      <a:pt x="16" y="18"/>
                    </a:cubicBezTo>
                    <a:cubicBezTo>
                      <a:pt x="12" y="21"/>
                      <a:pt x="6" y="24"/>
                      <a:pt x="0" y="19"/>
                    </a:cubicBezTo>
                    <a:cubicBezTo>
                      <a:pt x="5" y="16"/>
                      <a:pt x="7" y="14"/>
                      <a:pt x="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5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2070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1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2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3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4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5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6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7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8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9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2446473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5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2070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1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2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3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4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5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6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7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8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79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0287201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Rectangle 80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2" name="Rectangle 81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2229" y="4398772"/>
            <a:ext cx="1856571" cy="1392428"/>
          </a:xfrm>
          <a:prstGeom prst="rect">
            <a:avLst/>
          </a:prstGeom>
        </p:spPr>
      </p:pic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98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99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5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7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4359300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113538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96387123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54610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42505841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47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25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2070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1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2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3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4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5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6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7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8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79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4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5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6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8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9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0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1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2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3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4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5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7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8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9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0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1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2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5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215707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Data/Image Slide One Line Title: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3320042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0" y="1386851"/>
            <a:ext cx="12192000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9"/>
            <a:ext cx="12192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96825172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Data/Image slide two line title: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121765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344170"/>
            <a:ext cx="12192000" cy="5513830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4" name="logo reversed out"/>
          <p:cNvGrpSpPr>
            <a:grpSpLocks noChangeAspect="1"/>
          </p:cNvGrpSpPr>
          <p:nvPr userDrawn="1"/>
        </p:nvGrpSpPr>
        <p:grpSpPr bwMode="auto">
          <a:xfrm>
            <a:off x="10872457" y="6285069"/>
            <a:ext cx="1219200" cy="497955"/>
            <a:chOff x="1600" y="1463"/>
            <a:chExt cx="2569" cy="1399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600" y="1463"/>
              <a:ext cx="2569" cy="1399"/>
            </a:xfrm>
            <a:custGeom>
              <a:avLst/>
              <a:gdLst>
                <a:gd name="T0" fmla="*/ 0 w 4266"/>
                <a:gd name="T1" fmla="*/ 2315 h 2315"/>
                <a:gd name="T2" fmla="*/ 0 w 4266"/>
                <a:gd name="T3" fmla="*/ 2315 h 2315"/>
                <a:gd name="T4" fmla="*/ 4266 w 4266"/>
                <a:gd name="T5" fmla="*/ 2315 h 2315"/>
                <a:gd name="T6" fmla="*/ 4266 w 4266"/>
                <a:gd name="T7" fmla="*/ 0 h 2315"/>
                <a:gd name="T8" fmla="*/ 0 w 4266"/>
                <a:gd name="T9" fmla="*/ 0 h 2315"/>
                <a:gd name="T10" fmla="*/ 0 w 4266"/>
                <a:gd name="T11" fmla="*/ 2315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6" h="2315">
                  <a:moveTo>
                    <a:pt x="0" y="2315"/>
                  </a:moveTo>
                  <a:lnTo>
                    <a:pt x="0" y="2315"/>
                  </a:lnTo>
                  <a:lnTo>
                    <a:pt x="4266" y="2315"/>
                  </a:lnTo>
                  <a:lnTo>
                    <a:pt x="4266" y="0"/>
                  </a:lnTo>
                  <a:lnTo>
                    <a:pt x="0" y="0"/>
                  </a:lnTo>
                  <a:lnTo>
                    <a:pt x="0" y="23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632" y="1704"/>
              <a:ext cx="2505" cy="1125"/>
            </a:xfrm>
            <a:custGeom>
              <a:avLst/>
              <a:gdLst>
                <a:gd name="T0" fmla="*/ 4160 w 4160"/>
                <a:gd name="T1" fmla="*/ 909 h 1862"/>
                <a:gd name="T2" fmla="*/ 4160 w 4160"/>
                <a:gd name="T3" fmla="*/ 909 h 1862"/>
                <a:gd name="T4" fmla="*/ 3914 w 4160"/>
                <a:gd name="T5" fmla="*/ 843 h 1862"/>
                <a:gd name="T6" fmla="*/ 3658 w 4160"/>
                <a:gd name="T7" fmla="*/ 680 h 1862"/>
                <a:gd name="T8" fmla="*/ 3351 w 4160"/>
                <a:gd name="T9" fmla="*/ 547 h 1862"/>
                <a:gd name="T10" fmla="*/ 3031 w 4160"/>
                <a:gd name="T11" fmla="*/ 387 h 1862"/>
                <a:gd name="T12" fmla="*/ 2831 w 4160"/>
                <a:gd name="T13" fmla="*/ 227 h 1862"/>
                <a:gd name="T14" fmla="*/ 2618 w 4160"/>
                <a:gd name="T15" fmla="*/ 67 h 1862"/>
                <a:gd name="T16" fmla="*/ 2244 w 4160"/>
                <a:gd name="T17" fmla="*/ 67 h 1862"/>
                <a:gd name="T18" fmla="*/ 2044 w 4160"/>
                <a:gd name="T19" fmla="*/ 27 h 1862"/>
                <a:gd name="T20" fmla="*/ 1831 w 4160"/>
                <a:gd name="T21" fmla="*/ 53 h 1862"/>
                <a:gd name="T22" fmla="*/ 1658 w 4160"/>
                <a:gd name="T23" fmla="*/ 0 h 1862"/>
                <a:gd name="T24" fmla="*/ 1511 w 4160"/>
                <a:gd name="T25" fmla="*/ 107 h 1862"/>
                <a:gd name="T26" fmla="*/ 1271 w 4160"/>
                <a:gd name="T27" fmla="*/ 200 h 1862"/>
                <a:gd name="T28" fmla="*/ 1071 w 4160"/>
                <a:gd name="T29" fmla="*/ 373 h 1862"/>
                <a:gd name="T30" fmla="*/ 911 w 4160"/>
                <a:gd name="T31" fmla="*/ 533 h 1862"/>
                <a:gd name="T32" fmla="*/ 764 w 4160"/>
                <a:gd name="T33" fmla="*/ 680 h 1862"/>
                <a:gd name="T34" fmla="*/ 471 w 4160"/>
                <a:gd name="T35" fmla="*/ 800 h 1862"/>
                <a:gd name="T36" fmla="*/ 258 w 4160"/>
                <a:gd name="T37" fmla="*/ 853 h 1862"/>
                <a:gd name="T38" fmla="*/ 0 w 4160"/>
                <a:gd name="T39" fmla="*/ 967 h 1862"/>
                <a:gd name="T40" fmla="*/ 0 w 4160"/>
                <a:gd name="T41" fmla="*/ 1862 h 1862"/>
                <a:gd name="T42" fmla="*/ 4160 w 4160"/>
                <a:gd name="T43" fmla="*/ 1862 h 1862"/>
                <a:gd name="T44" fmla="*/ 4160 w 4160"/>
                <a:gd name="T45" fmla="*/ 90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0" h="1862">
                  <a:moveTo>
                    <a:pt x="4160" y="909"/>
                  </a:moveTo>
                  <a:lnTo>
                    <a:pt x="4160" y="909"/>
                  </a:lnTo>
                  <a:cubicBezTo>
                    <a:pt x="4107" y="885"/>
                    <a:pt x="4015" y="851"/>
                    <a:pt x="3914" y="843"/>
                  </a:cubicBezTo>
                  <a:cubicBezTo>
                    <a:pt x="3822" y="763"/>
                    <a:pt x="3706" y="680"/>
                    <a:pt x="3658" y="680"/>
                  </a:cubicBezTo>
                  <a:cubicBezTo>
                    <a:pt x="3564" y="680"/>
                    <a:pt x="3444" y="573"/>
                    <a:pt x="3351" y="547"/>
                  </a:cubicBezTo>
                  <a:cubicBezTo>
                    <a:pt x="3258" y="520"/>
                    <a:pt x="3111" y="413"/>
                    <a:pt x="3031" y="387"/>
                  </a:cubicBezTo>
                  <a:cubicBezTo>
                    <a:pt x="2951" y="360"/>
                    <a:pt x="2898" y="253"/>
                    <a:pt x="2831" y="227"/>
                  </a:cubicBezTo>
                  <a:cubicBezTo>
                    <a:pt x="2764" y="200"/>
                    <a:pt x="2671" y="67"/>
                    <a:pt x="2618" y="67"/>
                  </a:cubicBezTo>
                  <a:cubicBezTo>
                    <a:pt x="2564" y="67"/>
                    <a:pt x="2284" y="80"/>
                    <a:pt x="2244" y="67"/>
                  </a:cubicBezTo>
                  <a:cubicBezTo>
                    <a:pt x="2204" y="53"/>
                    <a:pt x="2084" y="27"/>
                    <a:pt x="2044" y="27"/>
                  </a:cubicBezTo>
                  <a:cubicBezTo>
                    <a:pt x="2004" y="27"/>
                    <a:pt x="1884" y="53"/>
                    <a:pt x="1831" y="53"/>
                  </a:cubicBezTo>
                  <a:cubicBezTo>
                    <a:pt x="1776" y="53"/>
                    <a:pt x="1698" y="0"/>
                    <a:pt x="1658" y="0"/>
                  </a:cubicBezTo>
                  <a:cubicBezTo>
                    <a:pt x="1618" y="0"/>
                    <a:pt x="1564" y="80"/>
                    <a:pt x="1511" y="107"/>
                  </a:cubicBezTo>
                  <a:cubicBezTo>
                    <a:pt x="1458" y="133"/>
                    <a:pt x="1378" y="133"/>
                    <a:pt x="1271" y="200"/>
                  </a:cubicBezTo>
                  <a:cubicBezTo>
                    <a:pt x="1164" y="267"/>
                    <a:pt x="1124" y="373"/>
                    <a:pt x="1071" y="373"/>
                  </a:cubicBezTo>
                  <a:cubicBezTo>
                    <a:pt x="1018" y="373"/>
                    <a:pt x="938" y="493"/>
                    <a:pt x="911" y="533"/>
                  </a:cubicBezTo>
                  <a:cubicBezTo>
                    <a:pt x="884" y="573"/>
                    <a:pt x="871" y="587"/>
                    <a:pt x="764" y="680"/>
                  </a:cubicBezTo>
                  <a:cubicBezTo>
                    <a:pt x="658" y="773"/>
                    <a:pt x="538" y="773"/>
                    <a:pt x="471" y="800"/>
                  </a:cubicBezTo>
                  <a:cubicBezTo>
                    <a:pt x="404" y="827"/>
                    <a:pt x="258" y="853"/>
                    <a:pt x="258" y="853"/>
                  </a:cubicBezTo>
                  <a:cubicBezTo>
                    <a:pt x="258" y="853"/>
                    <a:pt x="90" y="904"/>
                    <a:pt x="0" y="967"/>
                  </a:cubicBezTo>
                  <a:lnTo>
                    <a:pt x="0" y="1862"/>
                  </a:lnTo>
                  <a:lnTo>
                    <a:pt x="4160" y="1862"/>
                  </a:lnTo>
                  <a:lnTo>
                    <a:pt x="4160" y="909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2333" y="171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2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7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39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0" y="573"/>
                    <a:pt x="2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1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7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39" y="562"/>
                  </a:cubicBezTo>
                  <a:cubicBezTo>
                    <a:pt x="551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7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2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01" y="1742"/>
              <a:ext cx="219" cy="115"/>
            </a:xfrm>
            <a:custGeom>
              <a:avLst/>
              <a:gdLst>
                <a:gd name="T0" fmla="*/ 12 w 364"/>
                <a:gd name="T1" fmla="*/ 30 h 191"/>
                <a:gd name="T2" fmla="*/ 12 w 364"/>
                <a:gd name="T3" fmla="*/ 30 h 191"/>
                <a:gd name="T4" fmla="*/ 271 w 364"/>
                <a:gd name="T5" fmla="*/ 36 h 191"/>
                <a:gd name="T6" fmla="*/ 280 w 364"/>
                <a:gd name="T7" fmla="*/ 42 h 191"/>
                <a:gd name="T8" fmla="*/ 263 w 364"/>
                <a:gd name="T9" fmla="*/ 137 h 191"/>
                <a:gd name="T10" fmla="*/ 15 w 364"/>
                <a:gd name="T11" fmla="*/ 56 h 191"/>
                <a:gd name="T12" fmla="*/ 12 w 364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4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2182" y="1831"/>
              <a:ext cx="295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10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2" y="430"/>
                    <a:pt x="127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9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894" y="2488"/>
              <a:ext cx="200" cy="243"/>
            </a:xfrm>
            <a:custGeom>
              <a:avLst/>
              <a:gdLst>
                <a:gd name="T0" fmla="*/ 0 w 331"/>
                <a:gd name="T1" fmla="*/ 231 h 403"/>
                <a:gd name="T2" fmla="*/ 0 w 331"/>
                <a:gd name="T3" fmla="*/ 231 h 403"/>
                <a:gd name="T4" fmla="*/ 0 w 331"/>
                <a:gd name="T5" fmla="*/ 0 h 403"/>
                <a:gd name="T6" fmla="*/ 45 w 331"/>
                <a:gd name="T7" fmla="*/ 0 h 403"/>
                <a:gd name="T8" fmla="*/ 45 w 331"/>
                <a:gd name="T9" fmla="*/ 228 h 403"/>
                <a:gd name="T10" fmla="*/ 167 w 331"/>
                <a:gd name="T11" fmla="*/ 362 h 403"/>
                <a:gd name="T12" fmla="*/ 286 w 331"/>
                <a:gd name="T13" fmla="*/ 231 h 403"/>
                <a:gd name="T14" fmla="*/ 286 w 331"/>
                <a:gd name="T15" fmla="*/ 0 h 403"/>
                <a:gd name="T16" fmla="*/ 331 w 331"/>
                <a:gd name="T17" fmla="*/ 0 h 403"/>
                <a:gd name="T18" fmla="*/ 331 w 331"/>
                <a:gd name="T19" fmla="*/ 228 h 403"/>
                <a:gd name="T20" fmla="*/ 165 w 331"/>
                <a:gd name="T21" fmla="*/ 403 h 403"/>
                <a:gd name="T22" fmla="*/ 0 w 331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8"/>
                  </a:lnTo>
                  <a:cubicBezTo>
                    <a:pt x="45" y="314"/>
                    <a:pt x="91" y="362"/>
                    <a:pt x="167" y="362"/>
                  </a:cubicBezTo>
                  <a:cubicBezTo>
                    <a:pt x="240" y="362"/>
                    <a:pt x="286" y="318"/>
                    <a:pt x="286" y="231"/>
                  </a:cubicBezTo>
                  <a:lnTo>
                    <a:pt x="286" y="0"/>
                  </a:lnTo>
                  <a:lnTo>
                    <a:pt x="331" y="0"/>
                  </a:lnTo>
                  <a:lnTo>
                    <a:pt x="331" y="228"/>
                  </a:lnTo>
                  <a:cubicBezTo>
                    <a:pt x="331" y="343"/>
                    <a:pt x="265" y="403"/>
                    <a:pt x="165" y="403"/>
                  </a:cubicBezTo>
                  <a:cubicBezTo>
                    <a:pt x="67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2143" y="2487"/>
              <a:ext cx="347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5 w 577"/>
                <a:gd name="T19" fmla="*/ 401 h 401"/>
                <a:gd name="T20" fmla="*/ 397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5" y="401"/>
                  </a:lnTo>
                  <a:lnTo>
                    <a:pt x="397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2582" y="247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8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2 w 349"/>
                <a:gd name="T11" fmla="*/ 295 h 413"/>
                <a:gd name="T12" fmla="*/ 115 w 349"/>
                <a:gd name="T13" fmla="*/ 295 h 413"/>
                <a:gd name="T14" fmla="*/ 115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9 w 349"/>
                <a:gd name="T21" fmla="*/ 205 h 413"/>
                <a:gd name="T22" fmla="*/ 169 w 349"/>
                <a:gd name="T23" fmla="*/ 205 h 413"/>
                <a:gd name="T24" fmla="*/ 235 w 349"/>
                <a:gd name="T25" fmla="*/ 151 h 413"/>
                <a:gd name="T26" fmla="*/ 235 w 349"/>
                <a:gd name="T27" fmla="*/ 150 h 413"/>
                <a:gd name="T28" fmla="*/ 169 w 349"/>
                <a:gd name="T29" fmla="*/ 96 h 413"/>
                <a:gd name="T30" fmla="*/ 115 w 349"/>
                <a:gd name="T31" fmla="*/ 96 h 413"/>
                <a:gd name="T32" fmla="*/ 115 w 349"/>
                <a:gd name="T33" fmla="*/ 205 h 413"/>
                <a:gd name="T34" fmla="*/ 169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8" y="0"/>
                  </a:lnTo>
                  <a:cubicBezTo>
                    <a:pt x="282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2" y="295"/>
                  </a:cubicBezTo>
                  <a:lnTo>
                    <a:pt x="115" y="295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9" y="205"/>
                  </a:moveTo>
                  <a:lnTo>
                    <a:pt x="169" y="205"/>
                  </a:lnTo>
                  <a:cubicBezTo>
                    <a:pt x="210" y="205"/>
                    <a:pt x="235" y="184"/>
                    <a:pt x="235" y="151"/>
                  </a:cubicBezTo>
                  <a:lnTo>
                    <a:pt x="235" y="150"/>
                  </a:lnTo>
                  <a:cubicBezTo>
                    <a:pt x="235" y="115"/>
                    <a:pt x="210" y="96"/>
                    <a:pt x="169" y="96"/>
                  </a:cubicBezTo>
                  <a:lnTo>
                    <a:pt x="115" y="96"/>
                  </a:lnTo>
                  <a:lnTo>
                    <a:pt x="115" y="205"/>
                  </a:lnTo>
                  <a:lnTo>
                    <a:pt x="169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833" y="2478"/>
              <a:ext cx="227" cy="250"/>
            </a:xfrm>
            <a:custGeom>
              <a:avLst/>
              <a:gdLst>
                <a:gd name="T0" fmla="*/ 0 w 377"/>
                <a:gd name="T1" fmla="*/ 0 h 413"/>
                <a:gd name="T2" fmla="*/ 0 w 377"/>
                <a:gd name="T3" fmla="*/ 0 h 413"/>
                <a:gd name="T4" fmla="*/ 115 w 377"/>
                <a:gd name="T5" fmla="*/ 0 h 413"/>
                <a:gd name="T6" fmla="*/ 115 w 377"/>
                <a:gd name="T7" fmla="*/ 154 h 413"/>
                <a:gd name="T8" fmla="*/ 262 w 377"/>
                <a:gd name="T9" fmla="*/ 154 h 413"/>
                <a:gd name="T10" fmla="*/ 262 w 377"/>
                <a:gd name="T11" fmla="*/ 0 h 413"/>
                <a:gd name="T12" fmla="*/ 377 w 377"/>
                <a:gd name="T13" fmla="*/ 0 h 413"/>
                <a:gd name="T14" fmla="*/ 377 w 377"/>
                <a:gd name="T15" fmla="*/ 413 h 413"/>
                <a:gd name="T16" fmla="*/ 262 w 377"/>
                <a:gd name="T17" fmla="*/ 413 h 413"/>
                <a:gd name="T18" fmla="*/ 262 w 377"/>
                <a:gd name="T19" fmla="*/ 256 h 413"/>
                <a:gd name="T20" fmla="*/ 115 w 377"/>
                <a:gd name="T21" fmla="*/ 256 h 413"/>
                <a:gd name="T22" fmla="*/ 115 w 377"/>
                <a:gd name="T23" fmla="*/ 413 h 413"/>
                <a:gd name="T24" fmla="*/ 0 w 377"/>
                <a:gd name="T25" fmla="*/ 413 h 413"/>
                <a:gd name="T26" fmla="*/ 0 w 377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154"/>
                  </a:lnTo>
                  <a:lnTo>
                    <a:pt x="262" y="154"/>
                  </a:lnTo>
                  <a:lnTo>
                    <a:pt x="262" y="0"/>
                  </a:lnTo>
                  <a:lnTo>
                    <a:pt x="377" y="0"/>
                  </a:lnTo>
                  <a:lnTo>
                    <a:pt x="377" y="413"/>
                  </a:lnTo>
                  <a:lnTo>
                    <a:pt x="262" y="413"/>
                  </a:lnTo>
                  <a:lnTo>
                    <a:pt x="262" y="256"/>
                  </a:lnTo>
                  <a:lnTo>
                    <a:pt x="115" y="256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108" y="2473"/>
              <a:ext cx="239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8 w 397"/>
                <a:gd name="T11" fmla="*/ 153 h 430"/>
                <a:gd name="T12" fmla="*/ 217 w 397"/>
                <a:gd name="T13" fmla="*/ 105 h 430"/>
                <a:gd name="T14" fmla="*/ 119 w 397"/>
                <a:gd name="T15" fmla="*/ 214 h 430"/>
                <a:gd name="T16" fmla="*/ 119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4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8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9" y="154"/>
                    <a:pt x="119" y="214"/>
                  </a:cubicBezTo>
                  <a:lnTo>
                    <a:pt x="119" y="215"/>
                  </a:lnTo>
                  <a:cubicBezTo>
                    <a:pt x="119" y="277"/>
                    <a:pt x="159" y="326"/>
                    <a:pt x="217" y="326"/>
                  </a:cubicBezTo>
                  <a:cubicBezTo>
                    <a:pt x="260" y="326"/>
                    <a:pt x="286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4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3389" y="2478"/>
              <a:ext cx="222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5 w 370"/>
                <a:gd name="T45" fmla="*/ 283 h 413"/>
                <a:gd name="T46" fmla="*/ 255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5" y="321"/>
                    <a:pt x="255" y="307"/>
                    <a:pt x="255" y="283"/>
                  </a:cubicBezTo>
                  <a:lnTo>
                    <a:pt x="255" y="282"/>
                  </a:lnTo>
                  <a:cubicBezTo>
                    <a:pt x="255" y="260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3647" y="2473"/>
              <a:ext cx="238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8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7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7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2" y="0"/>
                    <a:pt x="357" y="36"/>
                    <a:pt x="393" y="87"/>
                  </a:cubicBezTo>
                  <a:lnTo>
                    <a:pt x="307" y="153"/>
                  </a:lnTo>
                  <a:cubicBezTo>
                    <a:pt x="284" y="124"/>
                    <a:pt x="256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5846019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079097" y="6172200"/>
            <a:ext cx="820326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KKH-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7231" y="6170613"/>
            <a:ext cx="737542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8C920-A931-4D7A-97C9-05EE4EF72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17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C4E5-3DB6-4BD3-A6FD-BA0EFE88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375"/>
              </a:lnSpc>
              <a:defRPr sz="315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21"/>
            <a:ext cx="12192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85776" indent="-385776">
              <a:buClr>
                <a:srgbClr val="006A71"/>
              </a:buClr>
              <a:buFont typeface="Wingdings" panose="05000000000000000000" pitchFamily="2" charset="2"/>
              <a:buChar char="§"/>
              <a:defRPr sz="225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9A4E9E"/>
              </a:buClr>
              <a:defRPr sz="225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2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25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25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79855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208128" y="1264133"/>
            <a:ext cx="11775744" cy="362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0138" tIns="30138" rIns="30138" bIns="3013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305"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92970" y="384897"/>
            <a:ext cx="10406063" cy="954977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SzPct val="100000"/>
            </a:lvl1pPr>
            <a:lvl2pPr marL="527422" indent="-263711">
              <a:buSzPct val="100000"/>
              <a:defRPr sz="1780"/>
            </a:lvl2pPr>
            <a:lvl3pPr marL="791133" indent="-263711">
              <a:buSzPct val="100000"/>
              <a:defRPr sz="1661"/>
            </a:lvl3pPr>
            <a:lvl4pPr marL="1054845" indent="-263711">
              <a:buSzPct val="100000"/>
              <a:defRPr sz="1423"/>
            </a:lvl4pPr>
            <a:lvl5pPr marL="1318556" indent="-263711">
              <a:buSzPct val="100000"/>
              <a:defRPr sz="1186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2978" y="89297"/>
            <a:ext cx="318993" cy="2280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374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 userDrawn="1"/>
        </p:nvSpPr>
        <p:spPr>
          <a:xfrm>
            <a:off x="0" y="5913066"/>
            <a:ext cx="12192000" cy="944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6461760" y="1107720"/>
            <a:ext cx="5730240" cy="48006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0" y="1107720"/>
            <a:ext cx="12192000" cy="4805346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 userDrawn="1"/>
        </p:nvSpPr>
        <p:spPr>
          <a:xfrm>
            <a:off x="0" y="914400"/>
            <a:ext cx="12192000" cy="228600"/>
          </a:xfrm>
          <a:prstGeom prst="rect">
            <a:avLst/>
          </a:prstGeom>
          <a:solidFill>
            <a:srgbClr val="008094"/>
          </a:solidFill>
        </p:spPr>
        <p:txBody>
          <a:bodyPr anchor="ctr" anchorCtr="0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74520" y="5162255"/>
            <a:ext cx="8778240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Last Updated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4520" y="3429000"/>
            <a:ext cx="8778240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Author Information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74520" y="2057400"/>
            <a:ext cx="11086592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2229" y="4398772"/>
            <a:ext cx="1856571" cy="1392428"/>
          </a:xfrm>
          <a:prstGeom prst="rect">
            <a:avLst/>
          </a:prstGeom>
        </p:spPr>
      </p:pic>
      <p:grpSp>
        <p:nvGrpSpPr>
          <p:cNvPr id="86" name="Logo"/>
          <p:cNvGrpSpPr>
            <a:grpSpLocks noChangeAspect="1"/>
          </p:cNvGrpSpPr>
          <p:nvPr userDrawn="1"/>
        </p:nvGrpSpPr>
        <p:grpSpPr bwMode="auto">
          <a:xfrm>
            <a:off x="304718" y="304966"/>
            <a:ext cx="1219200" cy="497406"/>
            <a:chOff x="2976" y="1823"/>
            <a:chExt cx="2570" cy="1398"/>
          </a:xfrm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logo type"/>
          <p:cNvGrpSpPr/>
          <p:nvPr userDrawn="1"/>
        </p:nvGrpSpPr>
        <p:grpSpPr>
          <a:xfrm>
            <a:off x="1662836" y="411692"/>
            <a:ext cx="4216166" cy="373440"/>
            <a:chOff x="1247127" y="411692"/>
            <a:chExt cx="3162124" cy="373440"/>
          </a:xfrm>
          <a:solidFill>
            <a:srgbClr val="153C4A"/>
          </a:solidFill>
        </p:grpSpPr>
        <p:sp>
          <p:nvSpPr>
            <p:cNvPr id="99" name="Freeform 75"/>
            <p:cNvSpPr>
              <a:spLocks/>
            </p:cNvSpPr>
            <p:nvPr userDrawn="1"/>
          </p:nvSpPr>
          <p:spPr bwMode="auto">
            <a:xfrm>
              <a:off x="1255210" y="415734"/>
              <a:ext cx="126905" cy="132563"/>
            </a:xfrm>
            <a:custGeom>
              <a:avLst/>
              <a:gdLst>
                <a:gd name="T0" fmla="*/ 204 w 261"/>
                <a:gd name="T1" fmla="*/ 171 h 269"/>
                <a:gd name="T2" fmla="*/ 204 w 261"/>
                <a:gd name="T3" fmla="*/ 171 h 269"/>
                <a:gd name="T4" fmla="*/ 221 w 261"/>
                <a:gd name="T5" fmla="*/ 44 h 269"/>
                <a:gd name="T6" fmla="*/ 195 w 261"/>
                <a:gd name="T7" fmla="*/ 9 h 269"/>
                <a:gd name="T8" fmla="*/ 199 w 261"/>
                <a:gd name="T9" fmla="*/ 5 h 269"/>
                <a:gd name="T10" fmla="*/ 231 w 261"/>
                <a:gd name="T11" fmla="*/ 7 h 269"/>
                <a:gd name="T12" fmla="*/ 257 w 261"/>
                <a:gd name="T13" fmla="*/ 5 h 269"/>
                <a:gd name="T14" fmla="*/ 261 w 261"/>
                <a:gd name="T15" fmla="*/ 8 h 269"/>
                <a:gd name="T16" fmla="*/ 237 w 261"/>
                <a:gd name="T17" fmla="*/ 45 h 269"/>
                <a:gd name="T18" fmla="*/ 97 w 261"/>
                <a:gd name="T19" fmla="*/ 269 h 269"/>
                <a:gd name="T20" fmla="*/ 9 w 261"/>
                <a:gd name="T21" fmla="*/ 192 h 269"/>
                <a:gd name="T22" fmla="*/ 23 w 261"/>
                <a:gd name="T23" fmla="*/ 37 h 269"/>
                <a:gd name="T24" fmla="*/ 0 w 261"/>
                <a:gd name="T25" fmla="*/ 9 h 269"/>
                <a:gd name="T26" fmla="*/ 6 w 261"/>
                <a:gd name="T27" fmla="*/ 5 h 269"/>
                <a:gd name="T28" fmla="*/ 37 w 261"/>
                <a:gd name="T29" fmla="*/ 7 h 269"/>
                <a:gd name="T30" fmla="*/ 70 w 261"/>
                <a:gd name="T31" fmla="*/ 5 h 269"/>
                <a:gd name="T32" fmla="*/ 75 w 261"/>
                <a:gd name="T33" fmla="*/ 9 h 269"/>
                <a:gd name="T34" fmla="*/ 49 w 261"/>
                <a:gd name="T35" fmla="*/ 50 h 269"/>
                <a:gd name="T36" fmla="*/ 36 w 261"/>
                <a:gd name="T37" fmla="*/ 188 h 269"/>
                <a:gd name="T38" fmla="*/ 105 w 261"/>
                <a:gd name="T39" fmla="*/ 256 h 269"/>
                <a:gd name="T40" fmla="*/ 204 w 261"/>
                <a:gd name="T41" fmla="*/ 1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69">
                  <a:moveTo>
                    <a:pt x="204" y="171"/>
                  </a:moveTo>
                  <a:lnTo>
                    <a:pt x="204" y="171"/>
                  </a:lnTo>
                  <a:cubicBezTo>
                    <a:pt x="210" y="150"/>
                    <a:pt x="221" y="81"/>
                    <a:pt x="221" y="44"/>
                  </a:cubicBezTo>
                  <a:cubicBezTo>
                    <a:pt x="221" y="3"/>
                    <a:pt x="195" y="22"/>
                    <a:pt x="195" y="9"/>
                  </a:cubicBezTo>
                  <a:cubicBezTo>
                    <a:pt x="195" y="6"/>
                    <a:pt x="197" y="5"/>
                    <a:pt x="199" y="5"/>
                  </a:cubicBezTo>
                  <a:cubicBezTo>
                    <a:pt x="205" y="5"/>
                    <a:pt x="215" y="7"/>
                    <a:pt x="231" y="7"/>
                  </a:cubicBezTo>
                  <a:cubicBezTo>
                    <a:pt x="245" y="7"/>
                    <a:pt x="250" y="5"/>
                    <a:pt x="257" y="5"/>
                  </a:cubicBezTo>
                  <a:cubicBezTo>
                    <a:pt x="261" y="5"/>
                    <a:pt x="261" y="7"/>
                    <a:pt x="261" y="8"/>
                  </a:cubicBezTo>
                  <a:cubicBezTo>
                    <a:pt x="261" y="22"/>
                    <a:pt x="243" y="2"/>
                    <a:pt x="237" y="45"/>
                  </a:cubicBezTo>
                  <a:cubicBezTo>
                    <a:pt x="218" y="171"/>
                    <a:pt x="222" y="269"/>
                    <a:pt x="97" y="269"/>
                  </a:cubicBezTo>
                  <a:cubicBezTo>
                    <a:pt x="69" y="269"/>
                    <a:pt x="9" y="266"/>
                    <a:pt x="9" y="192"/>
                  </a:cubicBezTo>
                  <a:cubicBezTo>
                    <a:pt x="9" y="153"/>
                    <a:pt x="23" y="56"/>
                    <a:pt x="23" y="37"/>
                  </a:cubicBezTo>
                  <a:cubicBezTo>
                    <a:pt x="23" y="6"/>
                    <a:pt x="0" y="20"/>
                    <a:pt x="0" y="9"/>
                  </a:cubicBez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20" y="7"/>
                    <a:pt x="37" y="7"/>
                  </a:cubicBezTo>
                  <a:cubicBezTo>
                    <a:pt x="57" y="7"/>
                    <a:pt x="66" y="5"/>
                    <a:pt x="70" y="5"/>
                  </a:cubicBezTo>
                  <a:cubicBezTo>
                    <a:pt x="74" y="5"/>
                    <a:pt x="75" y="6"/>
                    <a:pt x="75" y="9"/>
                  </a:cubicBezTo>
                  <a:cubicBezTo>
                    <a:pt x="75" y="22"/>
                    <a:pt x="55" y="0"/>
                    <a:pt x="49" y="50"/>
                  </a:cubicBezTo>
                  <a:cubicBezTo>
                    <a:pt x="42" y="104"/>
                    <a:pt x="36" y="175"/>
                    <a:pt x="36" y="188"/>
                  </a:cubicBezTo>
                  <a:cubicBezTo>
                    <a:pt x="36" y="246"/>
                    <a:pt x="72" y="256"/>
                    <a:pt x="105" y="256"/>
                  </a:cubicBezTo>
                  <a:cubicBezTo>
                    <a:pt x="192" y="256"/>
                    <a:pt x="202" y="180"/>
                    <a:pt x="204" y="1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>
              <a:off x="1391815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" name="Freeform 77"/>
            <p:cNvSpPr>
              <a:spLocks noEditPoints="1"/>
            </p:cNvSpPr>
            <p:nvPr userDrawn="1"/>
          </p:nvSpPr>
          <p:spPr bwMode="auto">
            <a:xfrm>
              <a:off x="1496088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" name="Freeform 78"/>
            <p:cNvSpPr>
              <a:spLocks noEditPoints="1"/>
            </p:cNvSpPr>
            <p:nvPr userDrawn="1"/>
          </p:nvSpPr>
          <p:spPr bwMode="auto">
            <a:xfrm>
              <a:off x="1549436" y="467466"/>
              <a:ext cx="69515" cy="80831"/>
            </a:xfrm>
            <a:custGeom>
              <a:avLst/>
              <a:gdLst>
                <a:gd name="T0" fmla="*/ 127 w 143"/>
                <a:gd name="T1" fmla="*/ 46 h 165"/>
                <a:gd name="T2" fmla="*/ 127 w 143"/>
                <a:gd name="T3" fmla="*/ 46 h 165"/>
                <a:gd name="T4" fmla="*/ 120 w 143"/>
                <a:gd name="T5" fmla="*/ 13 h 165"/>
                <a:gd name="T6" fmla="*/ 130 w 143"/>
                <a:gd name="T7" fmla="*/ 0 h 165"/>
                <a:gd name="T8" fmla="*/ 143 w 143"/>
                <a:gd name="T9" fmla="*/ 24 h 165"/>
                <a:gd name="T10" fmla="*/ 53 w 143"/>
                <a:gd name="T11" fmla="*/ 165 h 165"/>
                <a:gd name="T12" fmla="*/ 32 w 143"/>
                <a:gd name="T13" fmla="*/ 117 h 165"/>
                <a:gd name="T14" fmla="*/ 22 w 143"/>
                <a:gd name="T15" fmla="*/ 106 h 165"/>
                <a:gd name="T16" fmla="*/ 0 w 143"/>
                <a:gd name="T17" fmla="*/ 69 h 165"/>
                <a:gd name="T18" fmla="*/ 45 w 143"/>
                <a:gd name="T19" fmla="*/ 0 h 165"/>
                <a:gd name="T20" fmla="*/ 61 w 143"/>
                <a:gd name="T21" fmla="*/ 24 h 165"/>
                <a:gd name="T22" fmla="*/ 56 w 143"/>
                <a:gd name="T23" fmla="*/ 113 h 165"/>
                <a:gd name="T24" fmla="*/ 73 w 143"/>
                <a:gd name="T25" fmla="*/ 141 h 165"/>
                <a:gd name="T26" fmla="*/ 127 w 143"/>
                <a:gd name="T27" fmla="*/ 46 h 165"/>
                <a:gd name="T28" fmla="*/ 9 w 143"/>
                <a:gd name="T29" fmla="*/ 74 h 165"/>
                <a:gd name="T30" fmla="*/ 9 w 143"/>
                <a:gd name="T31" fmla="*/ 74 h 165"/>
                <a:gd name="T32" fmla="*/ 25 w 143"/>
                <a:gd name="T33" fmla="*/ 97 h 165"/>
                <a:gd name="T34" fmla="*/ 33 w 143"/>
                <a:gd name="T35" fmla="*/ 90 h 165"/>
                <a:gd name="T36" fmla="*/ 38 w 143"/>
                <a:gd name="T37" fmla="*/ 41 h 165"/>
                <a:gd name="T38" fmla="*/ 33 w 143"/>
                <a:gd name="T39" fmla="*/ 30 h 165"/>
                <a:gd name="T40" fmla="*/ 9 w 143"/>
                <a:gd name="T41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65">
                  <a:moveTo>
                    <a:pt x="127" y="46"/>
                  </a:moveTo>
                  <a:lnTo>
                    <a:pt x="127" y="46"/>
                  </a:lnTo>
                  <a:cubicBezTo>
                    <a:pt x="127" y="28"/>
                    <a:pt x="120" y="27"/>
                    <a:pt x="120" y="13"/>
                  </a:cubicBezTo>
                  <a:cubicBezTo>
                    <a:pt x="120" y="3"/>
                    <a:pt x="125" y="0"/>
                    <a:pt x="130" y="0"/>
                  </a:cubicBezTo>
                  <a:cubicBezTo>
                    <a:pt x="133" y="0"/>
                    <a:pt x="143" y="2"/>
                    <a:pt x="143" y="24"/>
                  </a:cubicBezTo>
                  <a:cubicBezTo>
                    <a:pt x="143" y="102"/>
                    <a:pt x="82" y="165"/>
                    <a:pt x="53" y="165"/>
                  </a:cubicBezTo>
                  <a:cubicBezTo>
                    <a:pt x="36" y="165"/>
                    <a:pt x="32" y="129"/>
                    <a:pt x="32" y="117"/>
                  </a:cubicBezTo>
                  <a:cubicBezTo>
                    <a:pt x="32" y="109"/>
                    <a:pt x="31" y="107"/>
                    <a:pt x="22" y="106"/>
                  </a:cubicBezTo>
                  <a:cubicBezTo>
                    <a:pt x="3" y="102"/>
                    <a:pt x="0" y="86"/>
                    <a:pt x="0" y="69"/>
                  </a:cubicBezTo>
                  <a:cubicBezTo>
                    <a:pt x="0" y="25"/>
                    <a:pt x="29" y="0"/>
                    <a:pt x="45" y="0"/>
                  </a:cubicBezTo>
                  <a:cubicBezTo>
                    <a:pt x="52" y="0"/>
                    <a:pt x="61" y="4"/>
                    <a:pt x="61" y="24"/>
                  </a:cubicBezTo>
                  <a:cubicBezTo>
                    <a:pt x="61" y="50"/>
                    <a:pt x="56" y="85"/>
                    <a:pt x="56" y="113"/>
                  </a:cubicBezTo>
                  <a:cubicBezTo>
                    <a:pt x="56" y="121"/>
                    <a:pt x="53" y="141"/>
                    <a:pt x="73" y="141"/>
                  </a:cubicBezTo>
                  <a:cubicBezTo>
                    <a:pt x="87" y="141"/>
                    <a:pt x="127" y="99"/>
                    <a:pt x="127" y="46"/>
                  </a:cubicBezTo>
                  <a:close/>
                  <a:moveTo>
                    <a:pt x="9" y="74"/>
                  </a:moveTo>
                  <a:lnTo>
                    <a:pt x="9" y="74"/>
                  </a:lnTo>
                  <a:cubicBezTo>
                    <a:pt x="9" y="85"/>
                    <a:pt x="13" y="97"/>
                    <a:pt x="25" y="97"/>
                  </a:cubicBezTo>
                  <a:cubicBezTo>
                    <a:pt x="28" y="97"/>
                    <a:pt x="33" y="95"/>
                    <a:pt x="33" y="90"/>
                  </a:cubicBezTo>
                  <a:cubicBezTo>
                    <a:pt x="33" y="74"/>
                    <a:pt x="38" y="54"/>
                    <a:pt x="38" y="41"/>
                  </a:cubicBezTo>
                  <a:cubicBezTo>
                    <a:pt x="38" y="33"/>
                    <a:pt x="37" y="30"/>
                    <a:pt x="33" y="30"/>
                  </a:cubicBezTo>
                  <a:cubicBezTo>
                    <a:pt x="26" y="30"/>
                    <a:pt x="9" y="46"/>
                    <a:pt x="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" name="Freeform 79"/>
            <p:cNvSpPr>
              <a:spLocks noEditPoints="1"/>
            </p:cNvSpPr>
            <p:nvPr userDrawn="1"/>
          </p:nvSpPr>
          <p:spPr bwMode="auto">
            <a:xfrm>
              <a:off x="1637543" y="467466"/>
              <a:ext cx="58199" cy="80831"/>
            </a:xfrm>
            <a:custGeom>
              <a:avLst/>
              <a:gdLst>
                <a:gd name="T0" fmla="*/ 88 w 120"/>
                <a:gd name="T1" fmla="*/ 0 h 165"/>
                <a:gd name="T2" fmla="*/ 88 w 120"/>
                <a:gd name="T3" fmla="*/ 0 h 165"/>
                <a:gd name="T4" fmla="*/ 120 w 120"/>
                <a:gd name="T5" fmla="*/ 31 h 165"/>
                <a:gd name="T6" fmla="*/ 34 w 120"/>
                <a:gd name="T7" fmla="*/ 85 h 165"/>
                <a:gd name="T8" fmla="*/ 24 w 120"/>
                <a:gd name="T9" fmla="*/ 95 h 165"/>
                <a:gd name="T10" fmla="*/ 71 w 120"/>
                <a:gd name="T11" fmla="*/ 146 h 165"/>
                <a:gd name="T12" fmla="*/ 116 w 120"/>
                <a:gd name="T13" fmla="*/ 129 h 165"/>
                <a:gd name="T14" fmla="*/ 120 w 120"/>
                <a:gd name="T15" fmla="*/ 133 h 165"/>
                <a:gd name="T16" fmla="*/ 52 w 120"/>
                <a:gd name="T17" fmla="*/ 165 h 165"/>
                <a:gd name="T18" fmla="*/ 0 w 120"/>
                <a:gd name="T19" fmla="*/ 110 h 165"/>
                <a:gd name="T20" fmla="*/ 88 w 120"/>
                <a:gd name="T21" fmla="*/ 0 h 165"/>
                <a:gd name="T22" fmla="*/ 26 w 120"/>
                <a:gd name="T23" fmla="*/ 74 h 165"/>
                <a:gd name="T24" fmla="*/ 26 w 120"/>
                <a:gd name="T25" fmla="*/ 74 h 165"/>
                <a:gd name="T26" fmla="*/ 35 w 120"/>
                <a:gd name="T27" fmla="*/ 77 h 165"/>
                <a:gd name="T28" fmla="*/ 98 w 120"/>
                <a:gd name="T29" fmla="*/ 31 h 165"/>
                <a:gd name="T30" fmla="*/ 79 w 120"/>
                <a:gd name="T31" fmla="*/ 12 h 165"/>
                <a:gd name="T32" fmla="*/ 26 w 120"/>
                <a:gd name="T33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5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0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5"/>
                    <a:pt x="52" y="165"/>
                  </a:cubicBezTo>
                  <a:cubicBezTo>
                    <a:pt x="19" y="165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 userDrawn="1"/>
          </p:nvSpPr>
          <p:spPr bwMode="auto">
            <a:xfrm>
              <a:off x="1718374" y="467466"/>
              <a:ext cx="58199" cy="80023"/>
            </a:xfrm>
            <a:custGeom>
              <a:avLst/>
              <a:gdLst>
                <a:gd name="T0" fmla="*/ 120 w 120"/>
                <a:gd name="T1" fmla="*/ 11 h 162"/>
                <a:gd name="T2" fmla="*/ 120 w 120"/>
                <a:gd name="T3" fmla="*/ 11 h 162"/>
                <a:gd name="T4" fmla="*/ 108 w 120"/>
                <a:gd name="T5" fmla="*/ 39 h 162"/>
                <a:gd name="T6" fmla="*/ 89 w 120"/>
                <a:gd name="T7" fmla="*/ 22 h 162"/>
                <a:gd name="T8" fmla="*/ 63 w 120"/>
                <a:gd name="T9" fmla="*/ 75 h 162"/>
                <a:gd name="T10" fmla="*/ 51 w 120"/>
                <a:gd name="T11" fmla="*/ 150 h 162"/>
                <a:gd name="T12" fmla="*/ 46 w 120"/>
                <a:gd name="T13" fmla="*/ 161 h 162"/>
                <a:gd name="T14" fmla="*/ 33 w 120"/>
                <a:gd name="T15" fmla="*/ 161 h 162"/>
                <a:gd name="T16" fmla="*/ 25 w 120"/>
                <a:gd name="T17" fmla="*/ 156 h 162"/>
                <a:gd name="T18" fmla="*/ 40 w 120"/>
                <a:gd name="T19" fmla="*/ 61 h 162"/>
                <a:gd name="T20" fmla="*/ 25 w 120"/>
                <a:gd name="T21" fmla="*/ 28 h 162"/>
                <a:gd name="T22" fmla="*/ 2 w 120"/>
                <a:gd name="T23" fmla="*/ 57 h 162"/>
                <a:gd name="T24" fmla="*/ 0 w 120"/>
                <a:gd name="T25" fmla="*/ 50 h 162"/>
                <a:gd name="T26" fmla="*/ 31 w 120"/>
                <a:gd name="T27" fmla="*/ 0 h 162"/>
                <a:gd name="T28" fmla="*/ 56 w 120"/>
                <a:gd name="T29" fmla="*/ 41 h 162"/>
                <a:gd name="T30" fmla="*/ 104 w 120"/>
                <a:gd name="T31" fmla="*/ 0 h 162"/>
                <a:gd name="T32" fmla="*/ 120 w 120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2">
                  <a:moveTo>
                    <a:pt x="120" y="11"/>
                  </a:moveTo>
                  <a:lnTo>
                    <a:pt x="120" y="11"/>
                  </a:lnTo>
                  <a:cubicBezTo>
                    <a:pt x="120" y="14"/>
                    <a:pt x="114" y="39"/>
                    <a:pt x="108" y="39"/>
                  </a:cubicBezTo>
                  <a:cubicBezTo>
                    <a:pt x="104" y="39"/>
                    <a:pt x="103" y="22"/>
                    <a:pt x="89" y="22"/>
                  </a:cubicBezTo>
                  <a:cubicBezTo>
                    <a:pt x="71" y="22"/>
                    <a:pt x="65" y="61"/>
                    <a:pt x="63" y="75"/>
                  </a:cubicBezTo>
                  <a:lnTo>
                    <a:pt x="51" y="150"/>
                  </a:lnTo>
                  <a:cubicBezTo>
                    <a:pt x="51" y="157"/>
                    <a:pt x="50" y="161"/>
                    <a:pt x="46" y="161"/>
                  </a:cubicBezTo>
                  <a:lnTo>
                    <a:pt x="33" y="161"/>
                  </a:lnTo>
                  <a:cubicBezTo>
                    <a:pt x="28" y="161"/>
                    <a:pt x="25" y="162"/>
                    <a:pt x="25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2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2" y="0"/>
                    <a:pt x="104" y="0"/>
                  </a:cubicBezTo>
                  <a:cubicBezTo>
                    <a:pt x="108" y="0"/>
                    <a:pt x="120" y="4"/>
                    <a:pt x="120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5" name="Freeform 81"/>
            <p:cNvSpPr>
              <a:spLocks/>
            </p:cNvSpPr>
            <p:nvPr userDrawn="1"/>
          </p:nvSpPr>
          <p:spPr bwMode="auto">
            <a:xfrm>
              <a:off x="1789506" y="467466"/>
              <a:ext cx="50115" cy="80831"/>
            </a:xfrm>
            <a:custGeom>
              <a:avLst/>
              <a:gdLst>
                <a:gd name="T0" fmla="*/ 76 w 103"/>
                <a:gd name="T1" fmla="*/ 130 h 165"/>
                <a:gd name="T2" fmla="*/ 76 w 103"/>
                <a:gd name="T3" fmla="*/ 130 h 165"/>
                <a:gd name="T4" fmla="*/ 20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59 w 103"/>
                <a:gd name="T13" fmla="*/ 9 h 165"/>
                <a:gd name="T14" fmla="*/ 40 w 103"/>
                <a:gd name="T15" fmla="*/ 30 h 165"/>
                <a:gd name="T16" fmla="*/ 97 w 103"/>
                <a:gd name="T17" fmla="*/ 119 h 165"/>
                <a:gd name="T18" fmla="*/ 42 w 103"/>
                <a:gd name="T19" fmla="*/ 165 h 165"/>
                <a:gd name="T20" fmla="*/ 0 w 103"/>
                <a:gd name="T21" fmla="*/ 141 h 165"/>
                <a:gd name="T22" fmla="*/ 11 w 103"/>
                <a:gd name="T23" fmla="*/ 130 h 165"/>
                <a:gd name="T24" fmla="*/ 46 w 103"/>
                <a:gd name="T25" fmla="*/ 156 h 165"/>
                <a:gd name="T26" fmla="*/ 76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6" y="130"/>
                  </a:moveTo>
                  <a:lnTo>
                    <a:pt x="76" y="130"/>
                  </a:lnTo>
                  <a:cubicBezTo>
                    <a:pt x="76" y="94"/>
                    <a:pt x="20" y="79"/>
                    <a:pt x="20" y="42"/>
                  </a:cubicBezTo>
                  <a:cubicBezTo>
                    <a:pt x="20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79" y="9"/>
                    <a:pt x="59" y="9"/>
                  </a:cubicBezTo>
                  <a:cubicBezTo>
                    <a:pt x="48" y="9"/>
                    <a:pt x="40" y="17"/>
                    <a:pt x="40" y="30"/>
                  </a:cubicBezTo>
                  <a:cubicBezTo>
                    <a:pt x="40" y="57"/>
                    <a:pt x="97" y="76"/>
                    <a:pt x="97" y="119"/>
                  </a:cubicBezTo>
                  <a:cubicBezTo>
                    <a:pt x="97" y="153"/>
                    <a:pt x="68" y="165"/>
                    <a:pt x="42" y="165"/>
                  </a:cubicBezTo>
                  <a:cubicBezTo>
                    <a:pt x="30" y="165"/>
                    <a:pt x="0" y="161"/>
                    <a:pt x="0" y="141"/>
                  </a:cubicBezTo>
                  <a:cubicBezTo>
                    <a:pt x="0" y="140"/>
                    <a:pt x="0" y="130"/>
                    <a:pt x="11" y="130"/>
                  </a:cubicBezTo>
                  <a:cubicBezTo>
                    <a:pt x="29" y="130"/>
                    <a:pt x="21" y="156"/>
                    <a:pt x="46" y="156"/>
                  </a:cubicBezTo>
                  <a:cubicBezTo>
                    <a:pt x="64" y="156"/>
                    <a:pt x="76" y="145"/>
                    <a:pt x="76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6" name="Freeform 82"/>
            <p:cNvSpPr>
              <a:spLocks noEditPoints="1"/>
            </p:cNvSpPr>
            <p:nvPr userDrawn="1"/>
          </p:nvSpPr>
          <p:spPr bwMode="auto">
            <a:xfrm>
              <a:off x="1863062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" name="Freeform 83"/>
            <p:cNvSpPr>
              <a:spLocks/>
            </p:cNvSpPr>
            <p:nvPr userDrawn="1"/>
          </p:nvSpPr>
          <p:spPr bwMode="auto">
            <a:xfrm>
              <a:off x="1918028" y="452916"/>
              <a:ext cx="41224" cy="95381"/>
            </a:xfrm>
            <a:custGeom>
              <a:avLst/>
              <a:gdLst>
                <a:gd name="T0" fmla="*/ 75 w 85"/>
                <a:gd name="T1" fmla="*/ 37 h 194"/>
                <a:gd name="T2" fmla="*/ 75 w 85"/>
                <a:gd name="T3" fmla="*/ 37 h 194"/>
                <a:gd name="T4" fmla="*/ 85 w 85"/>
                <a:gd name="T5" fmla="*/ 44 h 194"/>
                <a:gd name="T6" fmla="*/ 75 w 85"/>
                <a:gd name="T7" fmla="*/ 51 h 194"/>
                <a:gd name="T8" fmla="*/ 47 w 85"/>
                <a:gd name="T9" fmla="*/ 51 h 194"/>
                <a:gd name="T10" fmla="*/ 30 w 85"/>
                <a:gd name="T11" fmla="*/ 152 h 194"/>
                <a:gd name="T12" fmla="*/ 44 w 85"/>
                <a:gd name="T13" fmla="*/ 171 h 194"/>
                <a:gd name="T14" fmla="*/ 80 w 85"/>
                <a:gd name="T15" fmla="*/ 150 h 194"/>
                <a:gd name="T16" fmla="*/ 84 w 85"/>
                <a:gd name="T17" fmla="*/ 153 h 194"/>
                <a:gd name="T18" fmla="*/ 29 w 85"/>
                <a:gd name="T19" fmla="*/ 194 h 194"/>
                <a:gd name="T20" fmla="*/ 6 w 85"/>
                <a:gd name="T21" fmla="*/ 161 h 194"/>
                <a:gd name="T22" fmla="*/ 19 w 85"/>
                <a:gd name="T23" fmla="*/ 54 h 194"/>
                <a:gd name="T24" fmla="*/ 0 w 85"/>
                <a:gd name="T25" fmla="*/ 46 h 194"/>
                <a:gd name="T26" fmla="*/ 16 w 85"/>
                <a:gd name="T27" fmla="*/ 34 h 194"/>
                <a:gd name="T28" fmla="*/ 51 w 85"/>
                <a:gd name="T29" fmla="*/ 0 h 194"/>
                <a:gd name="T30" fmla="*/ 55 w 85"/>
                <a:gd name="T31" fmla="*/ 5 h 194"/>
                <a:gd name="T32" fmla="*/ 53 w 85"/>
                <a:gd name="T33" fmla="*/ 13 h 194"/>
                <a:gd name="T34" fmla="*/ 48 w 85"/>
                <a:gd name="T35" fmla="*/ 37 h 194"/>
                <a:gd name="T36" fmla="*/ 75 w 85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5" y="36"/>
                    <a:pt x="85" y="44"/>
                  </a:cubicBezTo>
                  <a:cubicBezTo>
                    <a:pt x="85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4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8" name="Freeform 84"/>
            <p:cNvSpPr>
              <a:spLocks/>
            </p:cNvSpPr>
            <p:nvPr userDrawn="1"/>
          </p:nvSpPr>
          <p:spPr bwMode="auto">
            <a:xfrm>
              <a:off x="1979459" y="467466"/>
              <a:ext cx="65473" cy="116397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6 w 135"/>
                <a:gd name="T5" fmla="*/ 236 h 236"/>
                <a:gd name="T6" fmla="*/ 0 w 135"/>
                <a:gd name="T7" fmla="*/ 218 h 236"/>
                <a:gd name="T8" fmla="*/ 11 w 135"/>
                <a:gd name="T9" fmla="*/ 207 h 236"/>
                <a:gd name="T10" fmla="*/ 38 w 135"/>
                <a:gd name="T11" fmla="*/ 218 h 236"/>
                <a:gd name="T12" fmla="*/ 89 w 135"/>
                <a:gd name="T13" fmla="*/ 155 h 236"/>
                <a:gd name="T14" fmla="*/ 25 w 135"/>
                <a:gd name="T15" fmla="*/ 28 h 236"/>
                <a:gd name="T16" fmla="*/ 4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7 w 135"/>
                <a:gd name="T25" fmla="*/ 112 h 236"/>
                <a:gd name="T26" fmla="*/ 120 w 135"/>
                <a:gd name="T27" fmla="*/ 55 h 236"/>
                <a:gd name="T28" fmla="*/ 110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90" y="236"/>
                    <a:pt x="26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1" y="207"/>
                  </a:cubicBezTo>
                  <a:cubicBezTo>
                    <a:pt x="19" y="207"/>
                    <a:pt x="32" y="218"/>
                    <a:pt x="38" y="218"/>
                  </a:cubicBezTo>
                  <a:cubicBezTo>
                    <a:pt x="65" y="218"/>
                    <a:pt x="89" y="164"/>
                    <a:pt x="89" y="155"/>
                  </a:cubicBezTo>
                  <a:cubicBezTo>
                    <a:pt x="89" y="119"/>
                    <a:pt x="44" y="28"/>
                    <a:pt x="25" y="28"/>
                  </a:cubicBezTo>
                  <a:cubicBezTo>
                    <a:pt x="8" y="28"/>
                    <a:pt x="12" y="58"/>
                    <a:pt x="4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7" y="0"/>
                    <a:pt x="61" y="25"/>
                    <a:pt x="68" y="37"/>
                  </a:cubicBezTo>
                  <a:cubicBezTo>
                    <a:pt x="98" y="87"/>
                    <a:pt x="101" y="112"/>
                    <a:pt x="107" y="112"/>
                  </a:cubicBezTo>
                  <a:cubicBezTo>
                    <a:pt x="110" y="112"/>
                    <a:pt x="120" y="74"/>
                    <a:pt x="120" y="55"/>
                  </a:cubicBezTo>
                  <a:cubicBezTo>
                    <a:pt x="120" y="26"/>
                    <a:pt x="110" y="25"/>
                    <a:pt x="110" y="14"/>
                  </a:cubicBezTo>
                  <a:cubicBezTo>
                    <a:pt x="110" y="5"/>
                    <a:pt x="114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9" name="Freeform 85"/>
            <p:cNvSpPr>
              <a:spLocks noEditPoints="1"/>
            </p:cNvSpPr>
            <p:nvPr userDrawn="1"/>
          </p:nvSpPr>
          <p:spPr bwMode="auto">
            <a:xfrm>
              <a:off x="2130614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3 w 143"/>
                <a:gd name="T5" fmla="*/ 0 h 165"/>
                <a:gd name="T6" fmla="*/ 143 w 143"/>
                <a:gd name="T7" fmla="*/ 67 h 165"/>
                <a:gd name="T8" fmla="*/ 60 w 143"/>
                <a:gd name="T9" fmla="*/ 165 h 165"/>
                <a:gd name="T10" fmla="*/ 0 w 143"/>
                <a:gd name="T11" fmla="*/ 101 h 165"/>
                <a:gd name="T12" fmla="*/ 60 w 143"/>
                <a:gd name="T13" fmla="*/ 157 h 165"/>
                <a:gd name="T14" fmla="*/ 60 w 143"/>
                <a:gd name="T15" fmla="*/ 157 h 165"/>
                <a:gd name="T16" fmla="*/ 119 w 143"/>
                <a:gd name="T17" fmla="*/ 58 h 165"/>
                <a:gd name="T18" fmla="*/ 82 w 143"/>
                <a:gd name="T19" fmla="*/ 8 h 165"/>
                <a:gd name="T20" fmla="*/ 25 w 143"/>
                <a:gd name="T21" fmla="*/ 104 h 165"/>
                <a:gd name="T22" fmla="*/ 60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3" y="0"/>
                  </a:cubicBezTo>
                  <a:cubicBezTo>
                    <a:pt x="123" y="0"/>
                    <a:pt x="143" y="29"/>
                    <a:pt x="143" y="67"/>
                  </a:cubicBezTo>
                  <a:cubicBezTo>
                    <a:pt x="143" y="115"/>
                    <a:pt x="112" y="165"/>
                    <a:pt x="60" y="165"/>
                  </a:cubicBezTo>
                  <a:cubicBezTo>
                    <a:pt x="21" y="165"/>
                    <a:pt x="0" y="138"/>
                    <a:pt x="0" y="101"/>
                  </a:cubicBezTo>
                  <a:close/>
                  <a:moveTo>
                    <a:pt x="60" y="157"/>
                  </a:moveTo>
                  <a:lnTo>
                    <a:pt x="60" y="157"/>
                  </a:lnTo>
                  <a:cubicBezTo>
                    <a:pt x="107" y="157"/>
                    <a:pt x="119" y="94"/>
                    <a:pt x="119" y="58"/>
                  </a:cubicBezTo>
                  <a:cubicBezTo>
                    <a:pt x="119" y="32"/>
                    <a:pt x="112" y="8"/>
                    <a:pt x="82" y="8"/>
                  </a:cubicBezTo>
                  <a:cubicBezTo>
                    <a:pt x="37" y="8"/>
                    <a:pt x="25" y="69"/>
                    <a:pt x="25" y="104"/>
                  </a:cubicBezTo>
                  <a:cubicBezTo>
                    <a:pt x="25" y="127"/>
                    <a:pt x="30" y="157"/>
                    <a:pt x="60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0" name="Freeform 86"/>
            <p:cNvSpPr>
              <a:spLocks/>
            </p:cNvSpPr>
            <p:nvPr userDrawn="1"/>
          </p:nvSpPr>
          <p:spPr bwMode="auto">
            <a:xfrm>
              <a:off x="2208212" y="413309"/>
              <a:ext cx="73557" cy="171362"/>
            </a:xfrm>
            <a:custGeom>
              <a:avLst/>
              <a:gdLst>
                <a:gd name="T0" fmla="*/ 57 w 152"/>
                <a:gd name="T1" fmla="*/ 118 h 348"/>
                <a:gd name="T2" fmla="*/ 57 w 152"/>
                <a:gd name="T3" fmla="*/ 118 h 348"/>
                <a:gd name="T4" fmla="*/ 75 w 152"/>
                <a:gd name="T5" fmla="*/ 60 h 348"/>
                <a:gd name="T6" fmla="*/ 136 w 152"/>
                <a:gd name="T7" fmla="*/ 0 h 348"/>
                <a:gd name="T8" fmla="*/ 152 w 152"/>
                <a:gd name="T9" fmla="*/ 11 h 348"/>
                <a:gd name="T10" fmla="*/ 146 w 152"/>
                <a:gd name="T11" fmla="*/ 33 h 348"/>
                <a:gd name="T12" fmla="*/ 122 w 152"/>
                <a:gd name="T13" fmla="*/ 16 h 348"/>
                <a:gd name="T14" fmla="*/ 86 w 152"/>
                <a:gd name="T15" fmla="*/ 112 h 348"/>
                <a:gd name="T16" fmla="*/ 86 w 152"/>
                <a:gd name="T17" fmla="*/ 118 h 348"/>
                <a:gd name="T18" fmla="*/ 109 w 152"/>
                <a:gd name="T19" fmla="*/ 118 h 348"/>
                <a:gd name="T20" fmla="*/ 120 w 152"/>
                <a:gd name="T21" fmla="*/ 125 h 348"/>
                <a:gd name="T22" fmla="*/ 109 w 152"/>
                <a:gd name="T23" fmla="*/ 132 h 348"/>
                <a:gd name="T24" fmla="*/ 90 w 152"/>
                <a:gd name="T25" fmla="*/ 132 h 348"/>
                <a:gd name="T26" fmla="*/ 81 w 152"/>
                <a:gd name="T27" fmla="*/ 146 h 348"/>
                <a:gd name="T28" fmla="*/ 65 w 152"/>
                <a:gd name="T29" fmla="*/ 281 h 348"/>
                <a:gd name="T30" fmla="*/ 11 w 152"/>
                <a:gd name="T31" fmla="*/ 348 h 348"/>
                <a:gd name="T32" fmla="*/ 0 w 152"/>
                <a:gd name="T33" fmla="*/ 338 h 348"/>
                <a:gd name="T34" fmla="*/ 10 w 152"/>
                <a:gd name="T35" fmla="*/ 312 h 348"/>
                <a:gd name="T36" fmla="*/ 23 w 152"/>
                <a:gd name="T37" fmla="*/ 331 h 348"/>
                <a:gd name="T38" fmla="*/ 39 w 152"/>
                <a:gd name="T39" fmla="*/ 307 h 348"/>
                <a:gd name="T40" fmla="*/ 58 w 152"/>
                <a:gd name="T41" fmla="*/ 135 h 348"/>
                <a:gd name="T42" fmla="*/ 56 w 152"/>
                <a:gd name="T43" fmla="*/ 132 h 348"/>
                <a:gd name="T44" fmla="*/ 35 w 152"/>
                <a:gd name="T45" fmla="*/ 132 h 348"/>
                <a:gd name="T46" fmla="*/ 25 w 152"/>
                <a:gd name="T47" fmla="*/ 125 h 348"/>
                <a:gd name="T48" fmla="*/ 35 w 152"/>
                <a:gd name="T49" fmla="*/ 118 h 348"/>
                <a:gd name="T50" fmla="*/ 57 w 152"/>
                <a:gd name="T51" fmla="*/ 11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" h="348">
                  <a:moveTo>
                    <a:pt x="57" y="118"/>
                  </a:moveTo>
                  <a:lnTo>
                    <a:pt x="57" y="118"/>
                  </a:lnTo>
                  <a:cubicBezTo>
                    <a:pt x="62" y="118"/>
                    <a:pt x="61" y="99"/>
                    <a:pt x="75" y="60"/>
                  </a:cubicBezTo>
                  <a:cubicBezTo>
                    <a:pt x="87" y="23"/>
                    <a:pt x="112" y="0"/>
                    <a:pt x="136" y="0"/>
                  </a:cubicBezTo>
                  <a:cubicBezTo>
                    <a:pt x="151" y="0"/>
                    <a:pt x="152" y="4"/>
                    <a:pt x="152" y="11"/>
                  </a:cubicBezTo>
                  <a:cubicBezTo>
                    <a:pt x="152" y="20"/>
                    <a:pt x="152" y="33"/>
                    <a:pt x="146" y="33"/>
                  </a:cubicBezTo>
                  <a:cubicBezTo>
                    <a:pt x="140" y="33"/>
                    <a:pt x="139" y="16"/>
                    <a:pt x="122" y="16"/>
                  </a:cubicBezTo>
                  <a:cubicBezTo>
                    <a:pt x="94" y="16"/>
                    <a:pt x="86" y="105"/>
                    <a:pt x="86" y="112"/>
                  </a:cubicBezTo>
                  <a:cubicBezTo>
                    <a:pt x="86" y="114"/>
                    <a:pt x="84" y="118"/>
                    <a:pt x="86" y="118"/>
                  </a:cubicBezTo>
                  <a:lnTo>
                    <a:pt x="109" y="118"/>
                  </a:lnTo>
                  <a:cubicBezTo>
                    <a:pt x="115" y="118"/>
                    <a:pt x="120" y="117"/>
                    <a:pt x="120" y="125"/>
                  </a:cubicBezTo>
                  <a:cubicBezTo>
                    <a:pt x="120" y="132"/>
                    <a:pt x="115" y="132"/>
                    <a:pt x="109" y="132"/>
                  </a:cubicBezTo>
                  <a:lnTo>
                    <a:pt x="90" y="132"/>
                  </a:lnTo>
                  <a:cubicBezTo>
                    <a:pt x="80" y="132"/>
                    <a:pt x="82" y="136"/>
                    <a:pt x="81" y="146"/>
                  </a:cubicBezTo>
                  <a:lnTo>
                    <a:pt x="65" y="281"/>
                  </a:lnTo>
                  <a:cubicBezTo>
                    <a:pt x="58" y="343"/>
                    <a:pt x="16" y="348"/>
                    <a:pt x="11" y="348"/>
                  </a:cubicBezTo>
                  <a:cubicBezTo>
                    <a:pt x="5" y="348"/>
                    <a:pt x="0" y="345"/>
                    <a:pt x="0" y="338"/>
                  </a:cubicBezTo>
                  <a:cubicBezTo>
                    <a:pt x="0" y="328"/>
                    <a:pt x="4" y="312"/>
                    <a:pt x="10" y="312"/>
                  </a:cubicBezTo>
                  <a:cubicBezTo>
                    <a:pt x="17" y="312"/>
                    <a:pt x="14" y="331"/>
                    <a:pt x="23" y="331"/>
                  </a:cubicBezTo>
                  <a:cubicBezTo>
                    <a:pt x="25" y="331"/>
                    <a:pt x="36" y="333"/>
                    <a:pt x="39" y="307"/>
                  </a:cubicBezTo>
                  <a:lnTo>
                    <a:pt x="58" y="135"/>
                  </a:lnTo>
                  <a:cubicBezTo>
                    <a:pt x="59" y="133"/>
                    <a:pt x="58" y="132"/>
                    <a:pt x="56" y="132"/>
                  </a:cubicBezTo>
                  <a:lnTo>
                    <a:pt x="35" y="132"/>
                  </a:lnTo>
                  <a:cubicBezTo>
                    <a:pt x="30" y="132"/>
                    <a:pt x="25" y="132"/>
                    <a:pt x="25" y="125"/>
                  </a:cubicBezTo>
                  <a:cubicBezTo>
                    <a:pt x="25" y="117"/>
                    <a:pt x="30" y="118"/>
                    <a:pt x="35" y="118"/>
                  </a:cubicBezTo>
                  <a:lnTo>
                    <a:pt x="57" y="1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1" name="Freeform 87"/>
            <p:cNvSpPr>
              <a:spLocks/>
            </p:cNvSpPr>
            <p:nvPr userDrawn="1"/>
          </p:nvSpPr>
          <p:spPr bwMode="auto">
            <a:xfrm>
              <a:off x="2343201" y="414925"/>
              <a:ext cx="173787" cy="135796"/>
            </a:xfrm>
            <a:custGeom>
              <a:avLst/>
              <a:gdLst>
                <a:gd name="T0" fmla="*/ 204 w 358"/>
                <a:gd name="T1" fmla="*/ 75 h 275"/>
                <a:gd name="T2" fmla="*/ 204 w 358"/>
                <a:gd name="T3" fmla="*/ 75 h 275"/>
                <a:gd name="T4" fmla="*/ 174 w 358"/>
                <a:gd name="T5" fmla="*/ 128 h 275"/>
                <a:gd name="T6" fmla="*/ 187 w 358"/>
                <a:gd name="T7" fmla="*/ 177 h 275"/>
                <a:gd name="T8" fmla="*/ 206 w 358"/>
                <a:gd name="T9" fmla="*/ 231 h 275"/>
                <a:gd name="T10" fmla="*/ 308 w 358"/>
                <a:gd name="T11" fmla="*/ 31 h 275"/>
                <a:gd name="T12" fmla="*/ 282 w 358"/>
                <a:gd name="T13" fmla="*/ 12 h 275"/>
                <a:gd name="T14" fmla="*/ 287 w 358"/>
                <a:gd name="T15" fmla="*/ 7 h 275"/>
                <a:gd name="T16" fmla="*/ 330 w 358"/>
                <a:gd name="T17" fmla="*/ 9 h 275"/>
                <a:gd name="T18" fmla="*/ 354 w 358"/>
                <a:gd name="T19" fmla="*/ 7 h 275"/>
                <a:gd name="T20" fmla="*/ 358 w 358"/>
                <a:gd name="T21" fmla="*/ 11 h 275"/>
                <a:gd name="T22" fmla="*/ 318 w 358"/>
                <a:gd name="T23" fmla="*/ 55 h 275"/>
                <a:gd name="T24" fmla="*/ 193 w 358"/>
                <a:gd name="T25" fmla="*/ 275 h 275"/>
                <a:gd name="T26" fmla="*/ 170 w 358"/>
                <a:gd name="T27" fmla="*/ 209 h 275"/>
                <a:gd name="T28" fmla="*/ 155 w 358"/>
                <a:gd name="T29" fmla="*/ 165 h 275"/>
                <a:gd name="T30" fmla="*/ 125 w 358"/>
                <a:gd name="T31" fmla="*/ 215 h 275"/>
                <a:gd name="T32" fmla="*/ 86 w 358"/>
                <a:gd name="T33" fmla="*/ 275 h 275"/>
                <a:gd name="T34" fmla="*/ 20 w 358"/>
                <a:gd name="T35" fmla="*/ 33 h 275"/>
                <a:gd name="T36" fmla="*/ 0 w 358"/>
                <a:gd name="T37" fmla="*/ 10 h 275"/>
                <a:gd name="T38" fmla="*/ 10 w 358"/>
                <a:gd name="T39" fmla="*/ 7 h 275"/>
                <a:gd name="T40" fmla="*/ 27 w 358"/>
                <a:gd name="T41" fmla="*/ 9 h 275"/>
                <a:gd name="T42" fmla="*/ 67 w 358"/>
                <a:gd name="T43" fmla="*/ 7 h 275"/>
                <a:gd name="T44" fmla="*/ 70 w 358"/>
                <a:gd name="T45" fmla="*/ 11 h 275"/>
                <a:gd name="T46" fmla="*/ 49 w 358"/>
                <a:gd name="T47" fmla="*/ 34 h 275"/>
                <a:gd name="T48" fmla="*/ 92 w 358"/>
                <a:gd name="T49" fmla="*/ 210 h 275"/>
                <a:gd name="T50" fmla="*/ 100 w 358"/>
                <a:gd name="T51" fmla="*/ 229 h 275"/>
                <a:gd name="T52" fmla="*/ 133 w 358"/>
                <a:gd name="T53" fmla="*/ 179 h 275"/>
                <a:gd name="T54" fmla="*/ 152 w 358"/>
                <a:gd name="T55" fmla="*/ 145 h 275"/>
                <a:gd name="T56" fmla="*/ 122 w 358"/>
                <a:gd name="T57" fmla="*/ 38 h 275"/>
                <a:gd name="T58" fmla="*/ 92 w 358"/>
                <a:gd name="T59" fmla="*/ 11 h 275"/>
                <a:gd name="T60" fmla="*/ 99 w 358"/>
                <a:gd name="T61" fmla="*/ 7 h 275"/>
                <a:gd name="T62" fmla="*/ 136 w 358"/>
                <a:gd name="T63" fmla="*/ 9 h 275"/>
                <a:gd name="T64" fmla="*/ 163 w 358"/>
                <a:gd name="T65" fmla="*/ 7 h 275"/>
                <a:gd name="T66" fmla="*/ 168 w 358"/>
                <a:gd name="T67" fmla="*/ 11 h 275"/>
                <a:gd name="T68" fmla="*/ 149 w 358"/>
                <a:gd name="T69" fmla="*/ 30 h 275"/>
                <a:gd name="T70" fmla="*/ 170 w 358"/>
                <a:gd name="T71" fmla="*/ 109 h 275"/>
                <a:gd name="T72" fmla="*/ 207 w 358"/>
                <a:gd name="T73" fmla="*/ 31 h 275"/>
                <a:gd name="T74" fmla="*/ 183 w 358"/>
                <a:gd name="T75" fmla="*/ 12 h 275"/>
                <a:gd name="T76" fmla="*/ 187 w 358"/>
                <a:gd name="T77" fmla="*/ 7 h 275"/>
                <a:gd name="T78" fmla="*/ 224 w 358"/>
                <a:gd name="T79" fmla="*/ 9 h 275"/>
                <a:gd name="T80" fmla="*/ 249 w 358"/>
                <a:gd name="T81" fmla="*/ 7 h 275"/>
                <a:gd name="T82" fmla="*/ 255 w 358"/>
                <a:gd name="T83" fmla="*/ 12 h 275"/>
                <a:gd name="T84" fmla="*/ 226 w 358"/>
                <a:gd name="T85" fmla="*/ 36 h 275"/>
                <a:gd name="T86" fmla="*/ 204 w 358"/>
                <a:gd name="T87" fmla="*/ 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8" h="275">
                  <a:moveTo>
                    <a:pt x="204" y="75"/>
                  </a:moveTo>
                  <a:lnTo>
                    <a:pt x="204" y="75"/>
                  </a:lnTo>
                  <a:cubicBezTo>
                    <a:pt x="186" y="109"/>
                    <a:pt x="174" y="126"/>
                    <a:pt x="174" y="128"/>
                  </a:cubicBezTo>
                  <a:cubicBezTo>
                    <a:pt x="174" y="130"/>
                    <a:pt x="180" y="151"/>
                    <a:pt x="187" y="177"/>
                  </a:cubicBezTo>
                  <a:cubicBezTo>
                    <a:pt x="196" y="208"/>
                    <a:pt x="202" y="231"/>
                    <a:pt x="206" y="231"/>
                  </a:cubicBezTo>
                  <a:cubicBezTo>
                    <a:pt x="210" y="231"/>
                    <a:pt x="308" y="60"/>
                    <a:pt x="308" y="31"/>
                  </a:cubicBezTo>
                  <a:cubicBezTo>
                    <a:pt x="308" y="11"/>
                    <a:pt x="282" y="24"/>
                    <a:pt x="282" y="12"/>
                  </a:cubicBezTo>
                  <a:cubicBezTo>
                    <a:pt x="282" y="8"/>
                    <a:pt x="284" y="7"/>
                    <a:pt x="287" y="7"/>
                  </a:cubicBezTo>
                  <a:cubicBezTo>
                    <a:pt x="293" y="7"/>
                    <a:pt x="308" y="9"/>
                    <a:pt x="330" y="9"/>
                  </a:cubicBezTo>
                  <a:cubicBezTo>
                    <a:pt x="340" y="9"/>
                    <a:pt x="351" y="7"/>
                    <a:pt x="354" y="7"/>
                  </a:cubicBezTo>
                  <a:cubicBezTo>
                    <a:pt x="357" y="7"/>
                    <a:pt x="358" y="8"/>
                    <a:pt x="358" y="11"/>
                  </a:cubicBezTo>
                  <a:cubicBezTo>
                    <a:pt x="358" y="27"/>
                    <a:pt x="346" y="0"/>
                    <a:pt x="318" y="55"/>
                  </a:cubicBezTo>
                  <a:cubicBezTo>
                    <a:pt x="254" y="180"/>
                    <a:pt x="204" y="275"/>
                    <a:pt x="193" y="275"/>
                  </a:cubicBezTo>
                  <a:cubicBezTo>
                    <a:pt x="189" y="275"/>
                    <a:pt x="187" y="269"/>
                    <a:pt x="170" y="209"/>
                  </a:cubicBezTo>
                  <a:cubicBezTo>
                    <a:pt x="159" y="173"/>
                    <a:pt x="157" y="165"/>
                    <a:pt x="155" y="165"/>
                  </a:cubicBezTo>
                  <a:cubicBezTo>
                    <a:pt x="154" y="165"/>
                    <a:pt x="141" y="187"/>
                    <a:pt x="125" y="215"/>
                  </a:cubicBezTo>
                  <a:cubicBezTo>
                    <a:pt x="94" y="268"/>
                    <a:pt x="91" y="275"/>
                    <a:pt x="86" y="275"/>
                  </a:cubicBezTo>
                  <a:cubicBezTo>
                    <a:pt x="78" y="275"/>
                    <a:pt x="77" y="253"/>
                    <a:pt x="20" y="33"/>
                  </a:cubicBezTo>
                  <a:cubicBezTo>
                    <a:pt x="15" y="14"/>
                    <a:pt x="0" y="21"/>
                    <a:pt x="0" y="10"/>
                  </a:cubicBezTo>
                  <a:cubicBezTo>
                    <a:pt x="0" y="6"/>
                    <a:pt x="7" y="7"/>
                    <a:pt x="10" y="7"/>
                  </a:cubicBezTo>
                  <a:cubicBezTo>
                    <a:pt x="16" y="7"/>
                    <a:pt x="22" y="9"/>
                    <a:pt x="27" y="9"/>
                  </a:cubicBezTo>
                  <a:cubicBezTo>
                    <a:pt x="50" y="9"/>
                    <a:pt x="58" y="7"/>
                    <a:pt x="67" y="7"/>
                  </a:cubicBezTo>
                  <a:cubicBezTo>
                    <a:pt x="69" y="7"/>
                    <a:pt x="70" y="10"/>
                    <a:pt x="70" y="11"/>
                  </a:cubicBezTo>
                  <a:cubicBezTo>
                    <a:pt x="70" y="21"/>
                    <a:pt x="49" y="11"/>
                    <a:pt x="49" y="34"/>
                  </a:cubicBezTo>
                  <a:cubicBezTo>
                    <a:pt x="49" y="51"/>
                    <a:pt x="74" y="137"/>
                    <a:pt x="92" y="210"/>
                  </a:cubicBezTo>
                  <a:cubicBezTo>
                    <a:pt x="94" y="216"/>
                    <a:pt x="97" y="229"/>
                    <a:pt x="100" y="229"/>
                  </a:cubicBezTo>
                  <a:cubicBezTo>
                    <a:pt x="103" y="229"/>
                    <a:pt x="107" y="223"/>
                    <a:pt x="133" y="179"/>
                  </a:cubicBezTo>
                  <a:cubicBezTo>
                    <a:pt x="143" y="161"/>
                    <a:pt x="152" y="146"/>
                    <a:pt x="152" y="145"/>
                  </a:cubicBezTo>
                  <a:cubicBezTo>
                    <a:pt x="152" y="144"/>
                    <a:pt x="142" y="108"/>
                    <a:pt x="122" y="38"/>
                  </a:cubicBezTo>
                  <a:cubicBezTo>
                    <a:pt x="115" y="11"/>
                    <a:pt x="92" y="25"/>
                    <a:pt x="92" y="11"/>
                  </a:cubicBezTo>
                  <a:cubicBezTo>
                    <a:pt x="92" y="8"/>
                    <a:pt x="94" y="7"/>
                    <a:pt x="99" y="7"/>
                  </a:cubicBezTo>
                  <a:cubicBezTo>
                    <a:pt x="104" y="7"/>
                    <a:pt x="111" y="9"/>
                    <a:pt x="136" y="9"/>
                  </a:cubicBezTo>
                  <a:cubicBezTo>
                    <a:pt x="146" y="9"/>
                    <a:pt x="156" y="7"/>
                    <a:pt x="163" y="7"/>
                  </a:cubicBezTo>
                  <a:cubicBezTo>
                    <a:pt x="168" y="7"/>
                    <a:pt x="168" y="10"/>
                    <a:pt x="168" y="11"/>
                  </a:cubicBezTo>
                  <a:cubicBezTo>
                    <a:pt x="168" y="19"/>
                    <a:pt x="149" y="15"/>
                    <a:pt x="149" y="30"/>
                  </a:cubicBezTo>
                  <a:cubicBezTo>
                    <a:pt x="149" y="42"/>
                    <a:pt x="166" y="109"/>
                    <a:pt x="170" y="109"/>
                  </a:cubicBezTo>
                  <a:cubicBezTo>
                    <a:pt x="172" y="109"/>
                    <a:pt x="207" y="51"/>
                    <a:pt x="207" y="31"/>
                  </a:cubicBezTo>
                  <a:cubicBezTo>
                    <a:pt x="207" y="14"/>
                    <a:pt x="183" y="21"/>
                    <a:pt x="183" y="12"/>
                  </a:cubicBezTo>
                  <a:cubicBezTo>
                    <a:pt x="183" y="10"/>
                    <a:pt x="184" y="7"/>
                    <a:pt x="187" y="7"/>
                  </a:cubicBezTo>
                  <a:cubicBezTo>
                    <a:pt x="196" y="7"/>
                    <a:pt x="202" y="9"/>
                    <a:pt x="224" y="9"/>
                  </a:cubicBezTo>
                  <a:cubicBezTo>
                    <a:pt x="232" y="9"/>
                    <a:pt x="243" y="7"/>
                    <a:pt x="249" y="7"/>
                  </a:cubicBezTo>
                  <a:cubicBezTo>
                    <a:pt x="253" y="7"/>
                    <a:pt x="255" y="8"/>
                    <a:pt x="255" y="12"/>
                  </a:cubicBezTo>
                  <a:cubicBezTo>
                    <a:pt x="255" y="23"/>
                    <a:pt x="242" y="6"/>
                    <a:pt x="226" y="36"/>
                  </a:cubicBezTo>
                  <a:lnTo>
                    <a:pt x="204" y="7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2" name="Freeform 88"/>
            <p:cNvSpPr>
              <a:spLocks noEditPoints="1"/>
            </p:cNvSpPr>
            <p:nvPr userDrawn="1"/>
          </p:nvSpPr>
          <p:spPr bwMode="auto">
            <a:xfrm>
              <a:off x="2507288" y="463424"/>
              <a:ext cx="77598" cy="84873"/>
            </a:xfrm>
            <a:custGeom>
              <a:avLst/>
              <a:gdLst>
                <a:gd name="T0" fmla="*/ 94 w 160"/>
                <a:gd name="T1" fmla="*/ 8 h 173"/>
                <a:gd name="T2" fmla="*/ 94 w 160"/>
                <a:gd name="T3" fmla="*/ 8 h 173"/>
                <a:gd name="T4" fmla="*/ 109 w 160"/>
                <a:gd name="T5" fmla="*/ 12 h 173"/>
                <a:gd name="T6" fmla="*/ 123 w 160"/>
                <a:gd name="T7" fmla="*/ 16 h 173"/>
                <a:gd name="T8" fmla="*/ 139 w 160"/>
                <a:gd name="T9" fmla="*/ 0 h 173"/>
                <a:gd name="T10" fmla="*/ 143 w 160"/>
                <a:gd name="T11" fmla="*/ 3 h 173"/>
                <a:gd name="T12" fmla="*/ 124 w 160"/>
                <a:gd name="T13" fmla="*/ 131 h 173"/>
                <a:gd name="T14" fmla="*/ 133 w 160"/>
                <a:gd name="T15" fmla="*/ 148 h 173"/>
                <a:gd name="T16" fmla="*/ 155 w 160"/>
                <a:gd name="T17" fmla="*/ 126 h 173"/>
                <a:gd name="T18" fmla="*/ 160 w 160"/>
                <a:gd name="T19" fmla="*/ 129 h 173"/>
                <a:gd name="T20" fmla="*/ 123 w 160"/>
                <a:gd name="T21" fmla="*/ 171 h 173"/>
                <a:gd name="T22" fmla="*/ 100 w 160"/>
                <a:gd name="T23" fmla="*/ 132 h 173"/>
                <a:gd name="T24" fmla="*/ 100 w 160"/>
                <a:gd name="T25" fmla="*/ 131 h 173"/>
                <a:gd name="T26" fmla="*/ 34 w 160"/>
                <a:gd name="T27" fmla="*/ 173 h 173"/>
                <a:gd name="T28" fmla="*/ 0 w 160"/>
                <a:gd name="T29" fmla="*/ 131 h 173"/>
                <a:gd name="T30" fmla="*/ 94 w 160"/>
                <a:gd name="T31" fmla="*/ 8 h 173"/>
                <a:gd name="T32" fmla="*/ 49 w 160"/>
                <a:gd name="T33" fmla="*/ 155 h 173"/>
                <a:gd name="T34" fmla="*/ 49 w 160"/>
                <a:gd name="T35" fmla="*/ 155 h 173"/>
                <a:gd name="T36" fmla="*/ 99 w 160"/>
                <a:gd name="T37" fmla="*/ 114 h 173"/>
                <a:gd name="T38" fmla="*/ 113 w 160"/>
                <a:gd name="T39" fmla="*/ 34 h 173"/>
                <a:gd name="T40" fmla="*/ 92 w 160"/>
                <a:gd name="T41" fmla="*/ 19 h 173"/>
                <a:gd name="T42" fmla="*/ 24 w 160"/>
                <a:gd name="T43" fmla="*/ 124 h 173"/>
                <a:gd name="T44" fmla="*/ 49 w 160"/>
                <a:gd name="T45" fmla="*/ 1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3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3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29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3"/>
                    <a:pt x="34" y="173"/>
                  </a:cubicBezTo>
                  <a:cubicBezTo>
                    <a:pt x="8" y="173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" name="Freeform 89"/>
            <p:cNvSpPr>
              <a:spLocks/>
            </p:cNvSpPr>
            <p:nvPr userDrawn="1"/>
          </p:nvSpPr>
          <p:spPr bwMode="auto">
            <a:xfrm>
              <a:off x="2603478" y="467466"/>
              <a:ext cx="50115" cy="80831"/>
            </a:xfrm>
            <a:custGeom>
              <a:avLst/>
              <a:gdLst>
                <a:gd name="T0" fmla="*/ 77 w 103"/>
                <a:gd name="T1" fmla="*/ 130 h 165"/>
                <a:gd name="T2" fmla="*/ 77 w 103"/>
                <a:gd name="T3" fmla="*/ 130 h 165"/>
                <a:gd name="T4" fmla="*/ 21 w 103"/>
                <a:gd name="T5" fmla="*/ 42 h 165"/>
                <a:gd name="T6" fmla="*/ 69 w 103"/>
                <a:gd name="T7" fmla="*/ 0 h 165"/>
                <a:gd name="T8" fmla="*/ 103 w 103"/>
                <a:gd name="T9" fmla="*/ 21 h 165"/>
                <a:gd name="T10" fmla="*/ 91 w 103"/>
                <a:gd name="T11" fmla="*/ 32 h 165"/>
                <a:gd name="T12" fmla="*/ 60 w 103"/>
                <a:gd name="T13" fmla="*/ 9 h 165"/>
                <a:gd name="T14" fmla="*/ 40 w 103"/>
                <a:gd name="T15" fmla="*/ 30 h 165"/>
                <a:gd name="T16" fmla="*/ 98 w 103"/>
                <a:gd name="T17" fmla="*/ 119 h 165"/>
                <a:gd name="T18" fmla="*/ 43 w 103"/>
                <a:gd name="T19" fmla="*/ 165 h 165"/>
                <a:gd name="T20" fmla="*/ 1 w 103"/>
                <a:gd name="T21" fmla="*/ 141 h 165"/>
                <a:gd name="T22" fmla="*/ 12 w 103"/>
                <a:gd name="T23" fmla="*/ 130 h 165"/>
                <a:gd name="T24" fmla="*/ 46 w 103"/>
                <a:gd name="T25" fmla="*/ 156 h 165"/>
                <a:gd name="T26" fmla="*/ 77 w 103"/>
                <a:gd name="T27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65">
                  <a:moveTo>
                    <a:pt x="77" y="130"/>
                  </a:moveTo>
                  <a:lnTo>
                    <a:pt x="77" y="130"/>
                  </a:lnTo>
                  <a:cubicBezTo>
                    <a:pt x="77" y="94"/>
                    <a:pt x="21" y="79"/>
                    <a:pt x="21" y="42"/>
                  </a:cubicBezTo>
                  <a:cubicBezTo>
                    <a:pt x="21" y="6"/>
                    <a:pt x="51" y="0"/>
                    <a:pt x="69" y="0"/>
                  </a:cubicBezTo>
                  <a:cubicBezTo>
                    <a:pt x="95" y="0"/>
                    <a:pt x="103" y="15"/>
                    <a:pt x="103" y="21"/>
                  </a:cubicBezTo>
                  <a:cubicBezTo>
                    <a:pt x="103" y="30"/>
                    <a:pt x="95" y="32"/>
                    <a:pt x="91" y="32"/>
                  </a:cubicBezTo>
                  <a:cubicBezTo>
                    <a:pt x="73" y="32"/>
                    <a:pt x="80" y="9"/>
                    <a:pt x="60" y="9"/>
                  </a:cubicBezTo>
                  <a:cubicBezTo>
                    <a:pt x="49" y="9"/>
                    <a:pt x="40" y="17"/>
                    <a:pt x="40" y="30"/>
                  </a:cubicBezTo>
                  <a:cubicBezTo>
                    <a:pt x="40" y="57"/>
                    <a:pt x="98" y="76"/>
                    <a:pt x="98" y="119"/>
                  </a:cubicBezTo>
                  <a:cubicBezTo>
                    <a:pt x="98" y="153"/>
                    <a:pt x="68" y="165"/>
                    <a:pt x="43" y="165"/>
                  </a:cubicBezTo>
                  <a:cubicBezTo>
                    <a:pt x="30" y="165"/>
                    <a:pt x="1" y="161"/>
                    <a:pt x="1" y="141"/>
                  </a:cubicBezTo>
                  <a:cubicBezTo>
                    <a:pt x="1" y="140"/>
                    <a:pt x="0" y="130"/>
                    <a:pt x="12" y="130"/>
                  </a:cubicBezTo>
                  <a:cubicBezTo>
                    <a:pt x="30" y="130"/>
                    <a:pt x="22" y="156"/>
                    <a:pt x="46" y="156"/>
                  </a:cubicBezTo>
                  <a:cubicBezTo>
                    <a:pt x="64" y="156"/>
                    <a:pt x="77" y="145"/>
                    <a:pt x="77" y="1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4" name="Freeform 90"/>
            <p:cNvSpPr>
              <a:spLocks/>
            </p:cNvSpPr>
            <p:nvPr userDrawn="1"/>
          </p:nvSpPr>
          <p:spPr bwMode="auto">
            <a:xfrm>
              <a:off x="2675418" y="411692"/>
              <a:ext cx="74365" cy="135796"/>
            </a:xfrm>
            <a:custGeom>
              <a:avLst/>
              <a:gdLst>
                <a:gd name="T0" fmla="*/ 35 w 154"/>
                <a:gd name="T1" fmla="*/ 43 h 276"/>
                <a:gd name="T2" fmla="*/ 35 w 154"/>
                <a:gd name="T3" fmla="*/ 43 h 276"/>
                <a:gd name="T4" fmla="*/ 37 w 154"/>
                <a:gd name="T5" fmla="*/ 21 h 276"/>
                <a:gd name="T6" fmla="*/ 11 w 154"/>
                <a:gd name="T7" fmla="*/ 11 h 276"/>
                <a:gd name="T8" fmla="*/ 51 w 154"/>
                <a:gd name="T9" fmla="*/ 1 h 276"/>
                <a:gd name="T10" fmla="*/ 60 w 154"/>
                <a:gd name="T11" fmla="*/ 0 h 276"/>
                <a:gd name="T12" fmla="*/ 65 w 154"/>
                <a:gd name="T13" fmla="*/ 2 h 276"/>
                <a:gd name="T14" fmla="*/ 63 w 154"/>
                <a:gd name="T15" fmla="*/ 14 h 276"/>
                <a:gd name="T16" fmla="*/ 44 w 154"/>
                <a:gd name="T17" fmla="*/ 145 h 276"/>
                <a:gd name="T18" fmla="*/ 45 w 154"/>
                <a:gd name="T19" fmla="*/ 146 h 276"/>
                <a:gd name="T20" fmla="*/ 96 w 154"/>
                <a:gd name="T21" fmla="*/ 113 h 276"/>
                <a:gd name="T22" fmla="*/ 127 w 154"/>
                <a:gd name="T23" fmla="*/ 159 h 276"/>
                <a:gd name="T24" fmla="*/ 124 w 154"/>
                <a:gd name="T25" fmla="*/ 203 h 276"/>
                <a:gd name="T26" fmla="*/ 120 w 154"/>
                <a:gd name="T27" fmla="*/ 239 h 276"/>
                <a:gd name="T28" fmla="*/ 128 w 154"/>
                <a:gd name="T29" fmla="*/ 254 h 276"/>
                <a:gd name="T30" fmla="*/ 151 w 154"/>
                <a:gd name="T31" fmla="*/ 238 h 276"/>
                <a:gd name="T32" fmla="*/ 154 w 154"/>
                <a:gd name="T33" fmla="*/ 241 h 276"/>
                <a:gd name="T34" fmla="*/ 112 w 154"/>
                <a:gd name="T35" fmla="*/ 276 h 276"/>
                <a:gd name="T36" fmla="*/ 97 w 154"/>
                <a:gd name="T37" fmla="*/ 250 h 276"/>
                <a:gd name="T38" fmla="*/ 103 w 154"/>
                <a:gd name="T39" fmla="*/ 164 h 276"/>
                <a:gd name="T40" fmla="*/ 83 w 154"/>
                <a:gd name="T41" fmla="*/ 133 h 276"/>
                <a:gd name="T42" fmla="*/ 26 w 154"/>
                <a:gd name="T43" fmla="*/ 263 h 276"/>
                <a:gd name="T44" fmla="*/ 21 w 154"/>
                <a:gd name="T45" fmla="*/ 274 h 276"/>
                <a:gd name="T46" fmla="*/ 8 w 154"/>
                <a:gd name="T47" fmla="*/ 274 h 276"/>
                <a:gd name="T48" fmla="*/ 0 w 154"/>
                <a:gd name="T49" fmla="*/ 269 h 276"/>
                <a:gd name="T50" fmla="*/ 19 w 154"/>
                <a:gd name="T51" fmla="*/ 158 h 276"/>
                <a:gd name="T52" fmla="*/ 35 w 154"/>
                <a:gd name="T53" fmla="*/ 4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6">
                  <a:moveTo>
                    <a:pt x="35" y="43"/>
                  </a:moveTo>
                  <a:lnTo>
                    <a:pt x="35" y="43"/>
                  </a:lnTo>
                  <a:cubicBezTo>
                    <a:pt x="37" y="29"/>
                    <a:pt x="37" y="25"/>
                    <a:pt x="37" y="21"/>
                  </a:cubicBezTo>
                  <a:cubicBezTo>
                    <a:pt x="37" y="10"/>
                    <a:pt x="11" y="19"/>
                    <a:pt x="11" y="11"/>
                  </a:cubicBezTo>
                  <a:cubicBezTo>
                    <a:pt x="11" y="4"/>
                    <a:pt x="25" y="7"/>
                    <a:pt x="51" y="1"/>
                  </a:cubicBezTo>
                  <a:cubicBezTo>
                    <a:pt x="55" y="0"/>
                    <a:pt x="58" y="0"/>
                    <a:pt x="60" y="0"/>
                  </a:cubicBezTo>
                  <a:cubicBezTo>
                    <a:pt x="63" y="0"/>
                    <a:pt x="65" y="1"/>
                    <a:pt x="65" y="2"/>
                  </a:cubicBezTo>
                  <a:cubicBezTo>
                    <a:pt x="65" y="4"/>
                    <a:pt x="64" y="9"/>
                    <a:pt x="63" y="14"/>
                  </a:cubicBezTo>
                  <a:cubicBezTo>
                    <a:pt x="62" y="21"/>
                    <a:pt x="45" y="134"/>
                    <a:pt x="44" y="145"/>
                  </a:cubicBezTo>
                  <a:lnTo>
                    <a:pt x="45" y="146"/>
                  </a:lnTo>
                  <a:cubicBezTo>
                    <a:pt x="55" y="130"/>
                    <a:pt x="76" y="113"/>
                    <a:pt x="96" y="113"/>
                  </a:cubicBezTo>
                  <a:cubicBezTo>
                    <a:pt x="121" y="113"/>
                    <a:pt x="127" y="137"/>
                    <a:pt x="127" y="159"/>
                  </a:cubicBezTo>
                  <a:cubicBezTo>
                    <a:pt x="127" y="174"/>
                    <a:pt x="125" y="189"/>
                    <a:pt x="124" y="203"/>
                  </a:cubicBezTo>
                  <a:cubicBezTo>
                    <a:pt x="122" y="216"/>
                    <a:pt x="120" y="229"/>
                    <a:pt x="120" y="239"/>
                  </a:cubicBezTo>
                  <a:cubicBezTo>
                    <a:pt x="120" y="243"/>
                    <a:pt x="121" y="254"/>
                    <a:pt x="128" y="254"/>
                  </a:cubicBezTo>
                  <a:cubicBezTo>
                    <a:pt x="137" y="254"/>
                    <a:pt x="145" y="238"/>
                    <a:pt x="151" y="238"/>
                  </a:cubicBezTo>
                  <a:cubicBezTo>
                    <a:pt x="152" y="238"/>
                    <a:pt x="154" y="239"/>
                    <a:pt x="154" y="241"/>
                  </a:cubicBezTo>
                  <a:cubicBezTo>
                    <a:pt x="154" y="246"/>
                    <a:pt x="134" y="276"/>
                    <a:pt x="112" y="276"/>
                  </a:cubicBezTo>
                  <a:cubicBezTo>
                    <a:pt x="97" y="276"/>
                    <a:pt x="97" y="262"/>
                    <a:pt x="97" y="250"/>
                  </a:cubicBezTo>
                  <a:cubicBezTo>
                    <a:pt x="97" y="220"/>
                    <a:pt x="103" y="173"/>
                    <a:pt x="103" y="164"/>
                  </a:cubicBezTo>
                  <a:cubicBezTo>
                    <a:pt x="103" y="147"/>
                    <a:pt x="99" y="133"/>
                    <a:pt x="83" y="133"/>
                  </a:cubicBezTo>
                  <a:cubicBezTo>
                    <a:pt x="55" y="133"/>
                    <a:pt x="38" y="164"/>
                    <a:pt x="26" y="263"/>
                  </a:cubicBezTo>
                  <a:cubicBezTo>
                    <a:pt x="25" y="270"/>
                    <a:pt x="25" y="274"/>
                    <a:pt x="21" y="274"/>
                  </a:cubicBezTo>
                  <a:lnTo>
                    <a:pt x="8" y="274"/>
                  </a:lnTo>
                  <a:cubicBezTo>
                    <a:pt x="3" y="274"/>
                    <a:pt x="0" y="275"/>
                    <a:pt x="0" y="269"/>
                  </a:cubicBezTo>
                  <a:cubicBezTo>
                    <a:pt x="0" y="265"/>
                    <a:pt x="12" y="202"/>
                    <a:pt x="19" y="158"/>
                  </a:cubicBezTo>
                  <a:lnTo>
                    <a:pt x="35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" name="Freeform 91"/>
            <p:cNvSpPr>
              <a:spLocks noEditPoints="1"/>
            </p:cNvSpPr>
            <p:nvPr userDrawn="1"/>
          </p:nvSpPr>
          <p:spPr bwMode="auto">
            <a:xfrm>
              <a:off x="2767565" y="42705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1 w 67"/>
                <a:gd name="T27" fmla="*/ 40 h 245"/>
                <a:gd name="T28" fmla="*/ 51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1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7" y="198"/>
                    <a:pt x="63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6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" name="Freeform 92"/>
            <p:cNvSpPr>
              <a:spLocks/>
            </p:cNvSpPr>
            <p:nvPr userDrawn="1"/>
          </p:nvSpPr>
          <p:spPr bwMode="auto">
            <a:xfrm>
              <a:off x="2817681" y="467466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1 h 163"/>
                <a:gd name="T6" fmla="*/ 174 w 177"/>
                <a:gd name="T7" fmla="*/ 121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8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5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19 w 177"/>
                <a:gd name="T27" fmla="*/ 156 h 163"/>
                <a:gd name="T28" fmla="*/ 35 w 177"/>
                <a:gd name="T29" fmla="*/ 48 h 163"/>
                <a:gd name="T30" fmla="*/ 28 w 177"/>
                <a:gd name="T31" fmla="*/ 25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2 h 163"/>
                <a:gd name="T40" fmla="*/ 52 w 177"/>
                <a:gd name="T41" fmla="*/ 42 h 163"/>
                <a:gd name="T42" fmla="*/ 114 w 177"/>
                <a:gd name="T43" fmla="*/ 0 h 163"/>
                <a:gd name="T44" fmla="*/ 149 w 177"/>
                <a:gd name="T45" fmla="*/ 42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1"/>
                    <a:pt x="148" y="141"/>
                  </a:cubicBezTo>
                  <a:cubicBezTo>
                    <a:pt x="160" y="141"/>
                    <a:pt x="169" y="121"/>
                    <a:pt x="174" y="121"/>
                  </a:cubicBezTo>
                  <a:cubicBezTo>
                    <a:pt x="175" y="121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8"/>
                    <a:pt x="118" y="138"/>
                  </a:cubicBezTo>
                  <a:cubicBezTo>
                    <a:pt x="118" y="124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5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2" y="161"/>
                    <a:pt x="19" y="162"/>
                    <a:pt x="19" y="156"/>
                  </a:cubicBezTo>
                  <a:cubicBezTo>
                    <a:pt x="19" y="145"/>
                    <a:pt x="35" y="62"/>
                    <a:pt x="35" y="48"/>
                  </a:cubicBezTo>
                  <a:cubicBezTo>
                    <a:pt x="35" y="33"/>
                    <a:pt x="35" y="25"/>
                    <a:pt x="28" y="25"/>
                  </a:cubicBezTo>
                  <a:cubicBezTo>
                    <a:pt x="11" y="25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8" y="0"/>
                    <a:pt x="35" y="0"/>
                  </a:cubicBezTo>
                  <a:cubicBezTo>
                    <a:pt x="55" y="0"/>
                    <a:pt x="52" y="33"/>
                    <a:pt x="52" y="42"/>
                  </a:cubicBezTo>
                  <a:lnTo>
                    <a:pt x="52" y="42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2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" name="Freeform 93"/>
            <p:cNvSpPr>
              <a:spLocks noEditPoints="1"/>
            </p:cNvSpPr>
            <p:nvPr userDrawn="1"/>
          </p:nvSpPr>
          <p:spPr bwMode="auto">
            <a:xfrm>
              <a:off x="2915487" y="467466"/>
              <a:ext cx="77598" cy="116397"/>
            </a:xfrm>
            <a:custGeom>
              <a:avLst/>
              <a:gdLst>
                <a:gd name="T0" fmla="*/ 103 w 160"/>
                <a:gd name="T1" fmla="*/ 5 h 236"/>
                <a:gd name="T2" fmla="*/ 103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2 w 160"/>
                <a:gd name="T35" fmla="*/ 153 h 236"/>
                <a:gd name="T36" fmla="*/ 27 w 160"/>
                <a:gd name="T37" fmla="*/ 133 h 236"/>
                <a:gd name="T38" fmla="*/ 42 w 160"/>
                <a:gd name="T39" fmla="*/ 110 h 236"/>
                <a:gd name="T40" fmla="*/ 26 w 160"/>
                <a:gd name="T41" fmla="*/ 66 h 236"/>
                <a:gd name="T42" fmla="*/ 79 w 160"/>
                <a:gd name="T43" fmla="*/ 0 h 236"/>
                <a:gd name="T44" fmla="*/ 103 w 160"/>
                <a:gd name="T45" fmla="*/ 5 h 236"/>
                <a:gd name="T46" fmla="*/ 114 w 160"/>
                <a:gd name="T47" fmla="*/ 206 h 236"/>
                <a:gd name="T48" fmla="*/ 114 w 160"/>
                <a:gd name="T49" fmla="*/ 206 h 236"/>
                <a:gd name="T50" fmla="*/ 38 w 160"/>
                <a:gd name="T51" fmla="*/ 160 h 236"/>
                <a:gd name="T52" fmla="*/ 18 w 160"/>
                <a:gd name="T53" fmla="*/ 189 h 236"/>
                <a:gd name="T54" fmla="*/ 73 w 160"/>
                <a:gd name="T55" fmla="*/ 229 h 236"/>
                <a:gd name="T56" fmla="*/ 114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3" y="5"/>
                  </a:moveTo>
                  <a:lnTo>
                    <a:pt x="103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3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8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3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2" y="157"/>
                    <a:pt x="32" y="153"/>
                  </a:cubicBezTo>
                  <a:cubicBezTo>
                    <a:pt x="32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2" y="110"/>
                  </a:cubicBezTo>
                  <a:cubicBezTo>
                    <a:pt x="39" y="106"/>
                    <a:pt x="26" y="95"/>
                    <a:pt x="26" y="66"/>
                  </a:cubicBezTo>
                  <a:cubicBezTo>
                    <a:pt x="26" y="31"/>
                    <a:pt x="51" y="0"/>
                    <a:pt x="79" y="0"/>
                  </a:cubicBezTo>
                  <a:cubicBezTo>
                    <a:pt x="93" y="0"/>
                    <a:pt x="99" y="3"/>
                    <a:pt x="103" y="5"/>
                  </a:cubicBezTo>
                  <a:close/>
                  <a:moveTo>
                    <a:pt x="114" y="206"/>
                  </a:moveTo>
                  <a:lnTo>
                    <a:pt x="114" y="206"/>
                  </a:lnTo>
                  <a:cubicBezTo>
                    <a:pt x="114" y="180"/>
                    <a:pt x="48" y="170"/>
                    <a:pt x="38" y="160"/>
                  </a:cubicBezTo>
                  <a:cubicBezTo>
                    <a:pt x="23" y="164"/>
                    <a:pt x="18" y="174"/>
                    <a:pt x="18" y="189"/>
                  </a:cubicBezTo>
                  <a:cubicBezTo>
                    <a:pt x="18" y="219"/>
                    <a:pt x="48" y="229"/>
                    <a:pt x="73" y="229"/>
                  </a:cubicBezTo>
                  <a:cubicBezTo>
                    <a:pt x="109" y="229"/>
                    <a:pt x="114" y="212"/>
                    <a:pt x="114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6" y="11"/>
                    <a:pt x="49" y="12"/>
                    <a:pt x="49" y="69"/>
                  </a:cubicBezTo>
                  <a:cubicBezTo>
                    <a:pt x="49" y="85"/>
                    <a:pt x="52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8" name="Freeform 94"/>
            <p:cNvSpPr>
              <a:spLocks/>
            </p:cNvSpPr>
            <p:nvPr userDrawn="1"/>
          </p:nvSpPr>
          <p:spPr bwMode="auto">
            <a:xfrm>
              <a:off x="3012485" y="452916"/>
              <a:ext cx="41224" cy="95381"/>
            </a:xfrm>
            <a:custGeom>
              <a:avLst/>
              <a:gdLst>
                <a:gd name="T0" fmla="*/ 75 w 86"/>
                <a:gd name="T1" fmla="*/ 37 h 194"/>
                <a:gd name="T2" fmla="*/ 75 w 86"/>
                <a:gd name="T3" fmla="*/ 37 h 194"/>
                <a:gd name="T4" fmla="*/ 86 w 86"/>
                <a:gd name="T5" fmla="*/ 44 h 194"/>
                <a:gd name="T6" fmla="*/ 75 w 86"/>
                <a:gd name="T7" fmla="*/ 51 h 194"/>
                <a:gd name="T8" fmla="*/ 47 w 86"/>
                <a:gd name="T9" fmla="*/ 51 h 194"/>
                <a:gd name="T10" fmla="*/ 30 w 86"/>
                <a:gd name="T11" fmla="*/ 152 h 194"/>
                <a:gd name="T12" fmla="*/ 45 w 86"/>
                <a:gd name="T13" fmla="*/ 171 h 194"/>
                <a:gd name="T14" fmla="*/ 80 w 86"/>
                <a:gd name="T15" fmla="*/ 150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1 h 194"/>
                <a:gd name="T22" fmla="*/ 19 w 86"/>
                <a:gd name="T23" fmla="*/ 54 h 194"/>
                <a:gd name="T24" fmla="*/ 0 w 86"/>
                <a:gd name="T25" fmla="*/ 46 h 194"/>
                <a:gd name="T26" fmla="*/ 16 w 86"/>
                <a:gd name="T27" fmla="*/ 34 h 194"/>
                <a:gd name="T28" fmla="*/ 51 w 86"/>
                <a:gd name="T29" fmla="*/ 0 h 194"/>
                <a:gd name="T30" fmla="*/ 55 w 86"/>
                <a:gd name="T31" fmla="*/ 5 h 194"/>
                <a:gd name="T32" fmla="*/ 53 w 86"/>
                <a:gd name="T33" fmla="*/ 13 h 194"/>
                <a:gd name="T34" fmla="*/ 48 w 86"/>
                <a:gd name="T35" fmla="*/ 37 h 194"/>
                <a:gd name="T36" fmla="*/ 75 w 86"/>
                <a:gd name="T37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7"/>
                  </a:moveTo>
                  <a:lnTo>
                    <a:pt x="75" y="37"/>
                  </a:lnTo>
                  <a:cubicBezTo>
                    <a:pt x="80" y="37"/>
                    <a:pt x="86" y="36"/>
                    <a:pt x="86" y="44"/>
                  </a:cubicBezTo>
                  <a:cubicBezTo>
                    <a:pt x="86" y="51"/>
                    <a:pt x="80" y="51"/>
                    <a:pt x="75" y="51"/>
                  </a:cubicBezTo>
                  <a:lnTo>
                    <a:pt x="47" y="51"/>
                  </a:lnTo>
                  <a:cubicBezTo>
                    <a:pt x="43" y="51"/>
                    <a:pt x="30" y="144"/>
                    <a:pt x="30" y="152"/>
                  </a:cubicBezTo>
                  <a:cubicBezTo>
                    <a:pt x="30" y="159"/>
                    <a:pt x="30" y="171"/>
                    <a:pt x="45" y="171"/>
                  </a:cubicBezTo>
                  <a:cubicBezTo>
                    <a:pt x="65" y="171"/>
                    <a:pt x="73" y="150"/>
                    <a:pt x="80" y="150"/>
                  </a:cubicBezTo>
                  <a:cubicBezTo>
                    <a:pt x="84" y="150"/>
                    <a:pt x="84" y="152"/>
                    <a:pt x="84" y="153"/>
                  </a:cubicBezTo>
                  <a:cubicBezTo>
                    <a:pt x="84" y="158"/>
                    <a:pt x="57" y="194"/>
                    <a:pt x="29" y="194"/>
                  </a:cubicBezTo>
                  <a:cubicBezTo>
                    <a:pt x="10" y="194"/>
                    <a:pt x="6" y="176"/>
                    <a:pt x="6" y="161"/>
                  </a:cubicBezTo>
                  <a:cubicBezTo>
                    <a:pt x="6" y="141"/>
                    <a:pt x="19" y="62"/>
                    <a:pt x="19" y="54"/>
                  </a:cubicBezTo>
                  <a:cubicBezTo>
                    <a:pt x="19" y="45"/>
                    <a:pt x="0" y="55"/>
                    <a:pt x="0" y="46"/>
                  </a:cubicBezTo>
                  <a:cubicBezTo>
                    <a:pt x="0" y="44"/>
                    <a:pt x="2" y="41"/>
                    <a:pt x="16" y="34"/>
                  </a:cubicBezTo>
                  <a:cubicBezTo>
                    <a:pt x="37" y="23"/>
                    <a:pt x="43" y="0"/>
                    <a:pt x="51" y="0"/>
                  </a:cubicBezTo>
                  <a:cubicBezTo>
                    <a:pt x="53" y="0"/>
                    <a:pt x="55" y="1"/>
                    <a:pt x="55" y="5"/>
                  </a:cubicBezTo>
                  <a:cubicBezTo>
                    <a:pt x="55" y="6"/>
                    <a:pt x="53" y="10"/>
                    <a:pt x="53" y="13"/>
                  </a:cubicBezTo>
                  <a:lnTo>
                    <a:pt x="48" y="37"/>
                  </a:lnTo>
                  <a:lnTo>
                    <a:pt x="75" y="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9" name="Freeform 95"/>
            <p:cNvSpPr>
              <a:spLocks noEditPoints="1"/>
            </p:cNvSpPr>
            <p:nvPr userDrawn="1"/>
          </p:nvSpPr>
          <p:spPr bwMode="auto">
            <a:xfrm>
              <a:off x="3073108" y="467466"/>
              <a:ext cx="69515" cy="80831"/>
            </a:xfrm>
            <a:custGeom>
              <a:avLst/>
              <a:gdLst>
                <a:gd name="T0" fmla="*/ 0 w 143"/>
                <a:gd name="T1" fmla="*/ 101 h 165"/>
                <a:gd name="T2" fmla="*/ 0 w 143"/>
                <a:gd name="T3" fmla="*/ 101 h 165"/>
                <a:gd name="T4" fmla="*/ 82 w 143"/>
                <a:gd name="T5" fmla="*/ 0 h 165"/>
                <a:gd name="T6" fmla="*/ 143 w 143"/>
                <a:gd name="T7" fmla="*/ 67 h 165"/>
                <a:gd name="T8" fmla="*/ 59 w 143"/>
                <a:gd name="T9" fmla="*/ 165 h 165"/>
                <a:gd name="T10" fmla="*/ 0 w 143"/>
                <a:gd name="T11" fmla="*/ 101 h 165"/>
                <a:gd name="T12" fmla="*/ 59 w 143"/>
                <a:gd name="T13" fmla="*/ 157 h 165"/>
                <a:gd name="T14" fmla="*/ 59 w 143"/>
                <a:gd name="T15" fmla="*/ 157 h 165"/>
                <a:gd name="T16" fmla="*/ 118 w 143"/>
                <a:gd name="T17" fmla="*/ 58 h 165"/>
                <a:gd name="T18" fmla="*/ 82 w 143"/>
                <a:gd name="T19" fmla="*/ 8 h 165"/>
                <a:gd name="T20" fmla="*/ 24 w 143"/>
                <a:gd name="T21" fmla="*/ 104 h 165"/>
                <a:gd name="T22" fmla="*/ 59 w 143"/>
                <a:gd name="T23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65">
                  <a:moveTo>
                    <a:pt x="0" y="101"/>
                  </a:moveTo>
                  <a:lnTo>
                    <a:pt x="0" y="101"/>
                  </a:lnTo>
                  <a:cubicBezTo>
                    <a:pt x="0" y="55"/>
                    <a:pt x="31" y="0"/>
                    <a:pt x="82" y="0"/>
                  </a:cubicBezTo>
                  <a:cubicBezTo>
                    <a:pt x="122" y="0"/>
                    <a:pt x="143" y="29"/>
                    <a:pt x="143" y="67"/>
                  </a:cubicBezTo>
                  <a:cubicBezTo>
                    <a:pt x="143" y="115"/>
                    <a:pt x="111" y="165"/>
                    <a:pt x="59" y="165"/>
                  </a:cubicBezTo>
                  <a:cubicBezTo>
                    <a:pt x="20" y="165"/>
                    <a:pt x="0" y="138"/>
                    <a:pt x="0" y="101"/>
                  </a:cubicBezTo>
                  <a:close/>
                  <a:moveTo>
                    <a:pt x="59" y="157"/>
                  </a:moveTo>
                  <a:lnTo>
                    <a:pt x="59" y="157"/>
                  </a:lnTo>
                  <a:cubicBezTo>
                    <a:pt x="106" y="157"/>
                    <a:pt x="118" y="94"/>
                    <a:pt x="118" y="58"/>
                  </a:cubicBezTo>
                  <a:cubicBezTo>
                    <a:pt x="118" y="32"/>
                    <a:pt x="112" y="8"/>
                    <a:pt x="82" y="8"/>
                  </a:cubicBezTo>
                  <a:cubicBezTo>
                    <a:pt x="36" y="8"/>
                    <a:pt x="24" y="69"/>
                    <a:pt x="24" y="104"/>
                  </a:cubicBezTo>
                  <a:cubicBezTo>
                    <a:pt x="24" y="127"/>
                    <a:pt x="29" y="157"/>
                    <a:pt x="59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0" name="Freeform 96"/>
            <p:cNvSpPr>
              <a:spLocks/>
            </p:cNvSpPr>
            <p:nvPr userDrawn="1"/>
          </p:nvSpPr>
          <p:spPr bwMode="auto">
            <a:xfrm>
              <a:off x="3163639" y="467466"/>
              <a:ext cx="86490" cy="80023"/>
            </a:xfrm>
            <a:custGeom>
              <a:avLst/>
              <a:gdLst>
                <a:gd name="T0" fmla="*/ 143 w 178"/>
                <a:gd name="T1" fmla="*/ 131 h 163"/>
                <a:gd name="T2" fmla="*/ 143 w 178"/>
                <a:gd name="T3" fmla="*/ 131 h 163"/>
                <a:gd name="T4" fmla="*/ 148 w 178"/>
                <a:gd name="T5" fmla="*/ 141 h 163"/>
                <a:gd name="T6" fmla="*/ 174 w 178"/>
                <a:gd name="T7" fmla="*/ 121 h 163"/>
                <a:gd name="T8" fmla="*/ 178 w 178"/>
                <a:gd name="T9" fmla="*/ 124 h 163"/>
                <a:gd name="T10" fmla="*/ 134 w 178"/>
                <a:gd name="T11" fmla="*/ 163 h 163"/>
                <a:gd name="T12" fmla="*/ 119 w 178"/>
                <a:gd name="T13" fmla="*/ 138 h 163"/>
                <a:gd name="T14" fmla="*/ 127 w 178"/>
                <a:gd name="T15" fmla="*/ 45 h 163"/>
                <a:gd name="T16" fmla="*/ 99 w 178"/>
                <a:gd name="T17" fmla="*/ 17 h 163"/>
                <a:gd name="T18" fmla="*/ 55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8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5 h 163"/>
                <a:gd name="T32" fmla="*/ 4 w 178"/>
                <a:gd name="T33" fmla="*/ 47 h 163"/>
                <a:gd name="T34" fmla="*/ 0 w 178"/>
                <a:gd name="T35" fmla="*/ 43 h 163"/>
                <a:gd name="T36" fmla="*/ 36 w 178"/>
                <a:gd name="T37" fmla="*/ 0 h 163"/>
                <a:gd name="T38" fmla="*/ 52 w 178"/>
                <a:gd name="T39" fmla="*/ 42 h 163"/>
                <a:gd name="T40" fmla="*/ 53 w 178"/>
                <a:gd name="T41" fmla="*/ 42 h 163"/>
                <a:gd name="T42" fmla="*/ 114 w 178"/>
                <a:gd name="T43" fmla="*/ 0 h 163"/>
                <a:gd name="T44" fmla="*/ 150 w 178"/>
                <a:gd name="T45" fmla="*/ 42 h 163"/>
                <a:gd name="T46" fmla="*/ 143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3" y="131"/>
                  </a:moveTo>
                  <a:lnTo>
                    <a:pt x="143" y="131"/>
                  </a:lnTo>
                  <a:cubicBezTo>
                    <a:pt x="143" y="140"/>
                    <a:pt x="144" y="141"/>
                    <a:pt x="148" y="141"/>
                  </a:cubicBezTo>
                  <a:cubicBezTo>
                    <a:pt x="161" y="141"/>
                    <a:pt x="170" y="121"/>
                    <a:pt x="174" y="121"/>
                  </a:cubicBezTo>
                  <a:cubicBezTo>
                    <a:pt x="176" y="121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9" y="158"/>
                    <a:pt x="119" y="138"/>
                  </a:cubicBezTo>
                  <a:cubicBezTo>
                    <a:pt x="119" y="124"/>
                    <a:pt x="127" y="51"/>
                    <a:pt x="127" y="45"/>
                  </a:cubicBezTo>
                  <a:cubicBezTo>
                    <a:pt x="127" y="40"/>
                    <a:pt x="131" y="17"/>
                    <a:pt x="99" y="17"/>
                  </a:cubicBezTo>
                  <a:cubicBezTo>
                    <a:pt x="69" y="17"/>
                    <a:pt x="58" y="70"/>
                    <a:pt x="55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8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5"/>
                    <a:pt x="28" y="25"/>
                  </a:cubicBezTo>
                  <a:cubicBezTo>
                    <a:pt x="12" y="25"/>
                    <a:pt x="11" y="47"/>
                    <a:pt x="4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6" y="0"/>
                  </a:cubicBezTo>
                  <a:cubicBezTo>
                    <a:pt x="56" y="0"/>
                    <a:pt x="52" y="33"/>
                    <a:pt x="52" y="42"/>
                  </a:cubicBezTo>
                  <a:lnTo>
                    <a:pt x="53" y="42"/>
                  </a:lnTo>
                  <a:cubicBezTo>
                    <a:pt x="66" y="22"/>
                    <a:pt x="91" y="0"/>
                    <a:pt x="114" y="0"/>
                  </a:cubicBezTo>
                  <a:cubicBezTo>
                    <a:pt x="141" y="0"/>
                    <a:pt x="150" y="17"/>
                    <a:pt x="150" y="42"/>
                  </a:cubicBezTo>
                  <a:cubicBezTo>
                    <a:pt x="150" y="67"/>
                    <a:pt x="143" y="113"/>
                    <a:pt x="143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" name="Freeform 97"/>
            <p:cNvSpPr>
              <a:spLocks/>
            </p:cNvSpPr>
            <p:nvPr userDrawn="1"/>
          </p:nvSpPr>
          <p:spPr bwMode="auto">
            <a:xfrm>
              <a:off x="1247127" y="619428"/>
              <a:ext cx="92148" cy="130138"/>
            </a:xfrm>
            <a:custGeom>
              <a:avLst/>
              <a:gdLst>
                <a:gd name="T0" fmla="*/ 55 w 190"/>
                <a:gd name="T1" fmla="*/ 208 h 263"/>
                <a:gd name="T2" fmla="*/ 55 w 190"/>
                <a:gd name="T3" fmla="*/ 208 h 263"/>
                <a:gd name="T4" fmla="*/ 53 w 190"/>
                <a:gd name="T5" fmla="*/ 231 h 263"/>
                <a:gd name="T6" fmla="*/ 89 w 190"/>
                <a:gd name="T7" fmla="*/ 257 h 263"/>
                <a:gd name="T8" fmla="*/ 79 w 190"/>
                <a:gd name="T9" fmla="*/ 262 h 263"/>
                <a:gd name="T10" fmla="*/ 41 w 190"/>
                <a:gd name="T11" fmla="*/ 260 h 263"/>
                <a:gd name="T12" fmla="*/ 9 w 190"/>
                <a:gd name="T13" fmla="*/ 262 h 263"/>
                <a:gd name="T14" fmla="*/ 0 w 190"/>
                <a:gd name="T15" fmla="*/ 259 h 263"/>
                <a:gd name="T16" fmla="*/ 26 w 190"/>
                <a:gd name="T17" fmla="*/ 231 h 263"/>
                <a:gd name="T18" fmla="*/ 49 w 190"/>
                <a:gd name="T19" fmla="*/ 37 h 263"/>
                <a:gd name="T20" fmla="*/ 49 w 190"/>
                <a:gd name="T21" fmla="*/ 26 h 263"/>
                <a:gd name="T22" fmla="*/ 20 w 190"/>
                <a:gd name="T23" fmla="*/ 5 h 263"/>
                <a:gd name="T24" fmla="*/ 27 w 190"/>
                <a:gd name="T25" fmla="*/ 0 h 263"/>
                <a:gd name="T26" fmla="*/ 80 w 190"/>
                <a:gd name="T27" fmla="*/ 2 h 263"/>
                <a:gd name="T28" fmla="*/ 123 w 190"/>
                <a:gd name="T29" fmla="*/ 0 h 263"/>
                <a:gd name="T30" fmla="*/ 190 w 190"/>
                <a:gd name="T31" fmla="*/ 62 h 263"/>
                <a:gd name="T32" fmla="*/ 103 w 190"/>
                <a:gd name="T33" fmla="*/ 141 h 263"/>
                <a:gd name="T34" fmla="*/ 76 w 190"/>
                <a:gd name="T35" fmla="*/ 134 h 263"/>
                <a:gd name="T36" fmla="*/ 82 w 190"/>
                <a:gd name="T37" fmla="*/ 130 h 263"/>
                <a:gd name="T38" fmla="*/ 94 w 190"/>
                <a:gd name="T39" fmla="*/ 130 h 263"/>
                <a:gd name="T40" fmla="*/ 160 w 190"/>
                <a:gd name="T41" fmla="*/ 65 h 263"/>
                <a:gd name="T42" fmla="*/ 102 w 190"/>
                <a:gd name="T43" fmla="*/ 11 h 263"/>
                <a:gd name="T44" fmla="*/ 76 w 190"/>
                <a:gd name="T45" fmla="*/ 42 h 263"/>
                <a:gd name="T46" fmla="*/ 55 w 190"/>
                <a:gd name="T47" fmla="*/ 20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0" h="263">
                  <a:moveTo>
                    <a:pt x="55" y="208"/>
                  </a:moveTo>
                  <a:lnTo>
                    <a:pt x="55" y="208"/>
                  </a:lnTo>
                  <a:cubicBezTo>
                    <a:pt x="54" y="215"/>
                    <a:pt x="53" y="224"/>
                    <a:pt x="53" y="231"/>
                  </a:cubicBezTo>
                  <a:cubicBezTo>
                    <a:pt x="53" y="261"/>
                    <a:pt x="89" y="247"/>
                    <a:pt x="89" y="257"/>
                  </a:cubicBezTo>
                  <a:cubicBezTo>
                    <a:pt x="89" y="262"/>
                    <a:pt x="83" y="262"/>
                    <a:pt x="79" y="262"/>
                  </a:cubicBezTo>
                  <a:cubicBezTo>
                    <a:pt x="69" y="262"/>
                    <a:pt x="60" y="260"/>
                    <a:pt x="41" y="260"/>
                  </a:cubicBezTo>
                  <a:cubicBezTo>
                    <a:pt x="28" y="260"/>
                    <a:pt x="14" y="262"/>
                    <a:pt x="9" y="262"/>
                  </a:cubicBezTo>
                  <a:cubicBezTo>
                    <a:pt x="4" y="262"/>
                    <a:pt x="0" y="263"/>
                    <a:pt x="0" y="259"/>
                  </a:cubicBezTo>
                  <a:cubicBezTo>
                    <a:pt x="0" y="245"/>
                    <a:pt x="22" y="261"/>
                    <a:pt x="26" y="231"/>
                  </a:cubicBezTo>
                  <a:lnTo>
                    <a:pt x="49" y="37"/>
                  </a:lnTo>
                  <a:cubicBezTo>
                    <a:pt x="49" y="34"/>
                    <a:pt x="49" y="28"/>
                    <a:pt x="49" y="26"/>
                  </a:cubicBezTo>
                  <a:cubicBezTo>
                    <a:pt x="49" y="6"/>
                    <a:pt x="20" y="16"/>
                    <a:pt x="20" y="5"/>
                  </a:cubicBezTo>
                  <a:cubicBezTo>
                    <a:pt x="20" y="1"/>
                    <a:pt x="23" y="0"/>
                    <a:pt x="27" y="0"/>
                  </a:cubicBezTo>
                  <a:cubicBezTo>
                    <a:pt x="34" y="0"/>
                    <a:pt x="43" y="2"/>
                    <a:pt x="80" y="2"/>
                  </a:cubicBezTo>
                  <a:cubicBezTo>
                    <a:pt x="94" y="2"/>
                    <a:pt x="109" y="0"/>
                    <a:pt x="123" y="0"/>
                  </a:cubicBezTo>
                  <a:cubicBezTo>
                    <a:pt x="164" y="0"/>
                    <a:pt x="190" y="20"/>
                    <a:pt x="190" y="62"/>
                  </a:cubicBezTo>
                  <a:cubicBezTo>
                    <a:pt x="190" y="111"/>
                    <a:pt x="149" y="141"/>
                    <a:pt x="103" y="141"/>
                  </a:cubicBezTo>
                  <a:cubicBezTo>
                    <a:pt x="93" y="141"/>
                    <a:pt x="76" y="141"/>
                    <a:pt x="76" y="134"/>
                  </a:cubicBezTo>
                  <a:cubicBezTo>
                    <a:pt x="76" y="131"/>
                    <a:pt x="78" y="130"/>
                    <a:pt x="82" y="130"/>
                  </a:cubicBezTo>
                  <a:cubicBezTo>
                    <a:pt x="85" y="130"/>
                    <a:pt x="89" y="130"/>
                    <a:pt x="94" y="130"/>
                  </a:cubicBezTo>
                  <a:cubicBezTo>
                    <a:pt x="154" y="130"/>
                    <a:pt x="160" y="79"/>
                    <a:pt x="160" y="65"/>
                  </a:cubicBezTo>
                  <a:cubicBezTo>
                    <a:pt x="160" y="29"/>
                    <a:pt x="136" y="11"/>
                    <a:pt x="102" y="11"/>
                  </a:cubicBezTo>
                  <a:cubicBezTo>
                    <a:pt x="77" y="11"/>
                    <a:pt x="79" y="17"/>
                    <a:pt x="76" y="42"/>
                  </a:cubicBezTo>
                  <a:lnTo>
                    <a:pt x="55" y="2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" name="Freeform 98"/>
            <p:cNvSpPr>
              <a:spLocks/>
            </p:cNvSpPr>
            <p:nvPr userDrawn="1"/>
          </p:nvSpPr>
          <p:spPr bwMode="auto">
            <a:xfrm>
              <a:off x="1353016" y="668735"/>
              <a:ext cx="84873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9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1 w 174"/>
                <a:gd name="T13" fmla="*/ 0 h 166"/>
                <a:gd name="T14" fmla="*/ 57 w 174"/>
                <a:gd name="T15" fmla="*/ 26 h 166"/>
                <a:gd name="T16" fmla="*/ 50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40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1 w 174"/>
                <a:gd name="T35" fmla="*/ 118 h 166"/>
                <a:gd name="T36" fmla="*/ 174 w 174"/>
                <a:gd name="T37" fmla="*/ 122 h 166"/>
                <a:gd name="T38" fmla="*/ 122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7 w 174"/>
                <a:gd name="T49" fmla="*/ 144 h 166"/>
                <a:gd name="T50" fmla="*/ 20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3" y="46"/>
                    <a:pt x="33" y="41"/>
                    <a:pt x="33" y="35"/>
                  </a:cubicBezTo>
                  <a:cubicBezTo>
                    <a:pt x="33" y="32"/>
                    <a:pt x="33" y="27"/>
                    <a:pt x="29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8" y="0"/>
                    <a:pt x="41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50" y="80"/>
                  </a:cubicBezTo>
                  <a:cubicBezTo>
                    <a:pt x="46" y="105"/>
                    <a:pt x="41" y="130"/>
                    <a:pt x="41" y="134"/>
                  </a:cubicBezTo>
                  <a:cubicBezTo>
                    <a:pt x="41" y="138"/>
                    <a:pt x="42" y="145"/>
                    <a:pt x="49" y="145"/>
                  </a:cubicBezTo>
                  <a:cubicBezTo>
                    <a:pt x="64" y="145"/>
                    <a:pt x="119" y="81"/>
                    <a:pt x="132" y="11"/>
                  </a:cubicBezTo>
                  <a:cubicBezTo>
                    <a:pt x="134" y="3"/>
                    <a:pt x="136" y="3"/>
                    <a:pt x="140" y="3"/>
                  </a:cubicBezTo>
                  <a:lnTo>
                    <a:pt x="152" y="3"/>
                  </a:lnTo>
                  <a:cubicBezTo>
                    <a:pt x="154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1" y="118"/>
                  </a:cubicBezTo>
                  <a:cubicBezTo>
                    <a:pt x="173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2" y="166"/>
                  </a:cubicBezTo>
                  <a:cubicBezTo>
                    <a:pt x="111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7" y="163"/>
                    <a:pt x="17" y="144"/>
                  </a:cubicBezTo>
                  <a:cubicBezTo>
                    <a:pt x="17" y="135"/>
                    <a:pt x="18" y="126"/>
                    <a:pt x="20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3" name="Freeform 99"/>
            <p:cNvSpPr>
              <a:spLocks noEditPoints="1"/>
            </p:cNvSpPr>
            <p:nvPr userDrawn="1"/>
          </p:nvSpPr>
          <p:spPr bwMode="auto">
            <a:xfrm>
              <a:off x="1459714" y="612153"/>
              <a:ext cx="70323" cy="138221"/>
            </a:xfrm>
            <a:custGeom>
              <a:avLst/>
              <a:gdLst>
                <a:gd name="T0" fmla="*/ 30 w 144"/>
                <a:gd name="T1" fmla="*/ 44 h 280"/>
                <a:gd name="T2" fmla="*/ 30 w 144"/>
                <a:gd name="T3" fmla="*/ 44 h 280"/>
                <a:gd name="T4" fmla="*/ 33 w 144"/>
                <a:gd name="T5" fmla="*/ 22 h 280"/>
                <a:gd name="T6" fmla="*/ 6 w 144"/>
                <a:gd name="T7" fmla="*/ 12 h 280"/>
                <a:gd name="T8" fmla="*/ 46 w 144"/>
                <a:gd name="T9" fmla="*/ 2 h 280"/>
                <a:gd name="T10" fmla="*/ 56 w 144"/>
                <a:gd name="T11" fmla="*/ 0 h 280"/>
                <a:gd name="T12" fmla="*/ 60 w 144"/>
                <a:gd name="T13" fmla="*/ 4 h 280"/>
                <a:gd name="T14" fmla="*/ 59 w 144"/>
                <a:gd name="T15" fmla="*/ 15 h 280"/>
                <a:gd name="T16" fmla="*/ 38 w 144"/>
                <a:gd name="T17" fmla="*/ 151 h 280"/>
                <a:gd name="T18" fmla="*/ 39 w 144"/>
                <a:gd name="T19" fmla="*/ 151 h 280"/>
                <a:gd name="T20" fmla="*/ 98 w 144"/>
                <a:gd name="T21" fmla="*/ 114 h 280"/>
                <a:gd name="T22" fmla="*/ 144 w 144"/>
                <a:gd name="T23" fmla="*/ 167 h 280"/>
                <a:gd name="T24" fmla="*/ 43 w 144"/>
                <a:gd name="T25" fmla="*/ 280 h 280"/>
                <a:gd name="T26" fmla="*/ 0 w 144"/>
                <a:gd name="T27" fmla="*/ 247 h 280"/>
                <a:gd name="T28" fmla="*/ 2 w 144"/>
                <a:gd name="T29" fmla="*/ 227 h 280"/>
                <a:gd name="T30" fmla="*/ 30 w 144"/>
                <a:gd name="T31" fmla="*/ 44 h 280"/>
                <a:gd name="T32" fmla="*/ 23 w 144"/>
                <a:gd name="T33" fmla="*/ 244 h 280"/>
                <a:gd name="T34" fmla="*/ 23 w 144"/>
                <a:gd name="T35" fmla="*/ 244 h 280"/>
                <a:gd name="T36" fmla="*/ 47 w 144"/>
                <a:gd name="T37" fmla="*/ 270 h 280"/>
                <a:gd name="T38" fmla="*/ 120 w 144"/>
                <a:gd name="T39" fmla="*/ 174 h 280"/>
                <a:gd name="T40" fmla="*/ 85 w 144"/>
                <a:gd name="T41" fmla="*/ 135 h 280"/>
                <a:gd name="T42" fmla="*/ 23 w 144"/>
                <a:gd name="T43" fmla="*/ 24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80">
                  <a:moveTo>
                    <a:pt x="30" y="44"/>
                  </a:moveTo>
                  <a:lnTo>
                    <a:pt x="30" y="44"/>
                  </a:lnTo>
                  <a:cubicBezTo>
                    <a:pt x="32" y="30"/>
                    <a:pt x="33" y="26"/>
                    <a:pt x="33" y="22"/>
                  </a:cubicBezTo>
                  <a:cubicBezTo>
                    <a:pt x="33" y="11"/>
                    <a:pt x="6" y="20"/>
                    <a:pt x="6" y="12"/>
                  </a:cubicBezTo>
                  <a:cubicBezTo>
                    <a:pt x="6" y="5"/>
                    <a:pt x="20" y="8"/>
                    <a:pt x="46" y="2"/>
                  </a:cubicBezTo>
                  <a:cubicBezTo>
                    <a:pt x="51" y="1"/>
                    <a:pt x="53" y="0"/>
                    <a:pt x="56" y="0"/>
                  </a:cubicBezTo>
                  <a:cubicBezTo>
                    <a:pt x="59" y="0"/>
                    <a:pt x="60" y="2"/>
                    <a:pt x="60" y="4"/>
                  </a:cubicBezTo>
                  <a:cubicBezTo>
                    <a:pt x="60" y="5"/>
                    <a:pt x="60" y="11"/>
                    <a:pt x="59" y="15"/>
                  </a:cubicBezTo>
                  <a:lnTo>
                    <a:pt x="38" y="151"/>
                  </a:lnTo>
                  <a:lnTo>
                    <a:pt x="39" y="151"/>
                  </a:lnTo>
                  <a:cubicBezTo>
                    <a:pt x="53" y="131"/>
                    <a:pt x="79" y="114"/>
                    <a:pt x="98" y="114"/>
                  </a:cubicBezTo>
                  <a:cubicBezTo>
                    <a:pt x="129" y="114"/>
                    <a:pt x="144" y="137"/>
                    <a:pt x="144" y="167"/>
                  </a:cubicBezTo>
                  <a:cubicBezTo>
                    <a:pt x="144" y="207"/>
                    <a:pt x="107" y="277"/>
                    <a:pt x="43" y="280"/>
                  </a:cubicBezTo>
                  <a:cubicBezTo>
                    <a:pt x="22" y="280"/>
                    <a:pt x="0" y="273"/>
                    <a:pt x="0" y="247"/>
                  </a:cubicBezTo>
                  <a:cubicBezTo>
                    <a:pt x="0" y="240"/>
                    <a:pt x="1" y="234"/>
                    <a:pt x="2" y="227"/>
                  </a:cubicBezTo>
                  <a:lnTo>
                    <a:pt x="30" y="44"/>
                  </a:lnTo>
                  <a:close/>
                  <a:moveTo>
                    <a:pt x="23" y="244"/>
                  </a:moveTo>
                  <a:lnTo>
                    <a:pt x="23" y="244"/>
                  </a:lnTo>
                  <a:cubicBezTo>
                    <a:pt x="23" y="260"/>
                    <a:pt x="25" y="270"/>
                    <a:pt x="47" y="270"/>
                  </a:cubicBezTo>
                  <a:cubicBezTo>
                    <a:pt x="91" y="270"/>
                    <a:pt x="120" y="212"/>
                    <a:pt x="120" y="174"/>
                  </a:cubicBezTo>
                  <a:cubicBezTo>
                    <a:pt x="120" y="152"/>
                    <a:pt x="109" y="135"/>
                    <a:pt x="85" y="135"/>
                  </a:cubicBezTo>
                  <a:cubicBezTo>
                    <a:pt x="53" y="135"/>
                    <a:pt x="23" y="176"/>
                    <a:pt x="23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Freeform 100"/>
            <p:cNvSpPr>
              <a:spLocks/>
            </p:cNvSpPr>
            <p:nvPr userDrawn="1"/>
          </p:nvSpPr>
          <p:spPr bwMode="auto">
            <a:xfrm>
              <a:off x="1552670" y="612153"/>
              <a:ext cx="32333" cy="136605"/>
            </a:xfrm>
            <a:custGeom>
              <a:avLst/>
              <a:gdLst>
                <a:gd name="T0" fmla="*/ 28 w 66"/>
                <a:gd name="T1" fmla="*/ 44 h 277"/>
                <a:gd name="T2" fmla="*/ 28 w 66"/>
                <a:gd name="T3" fmla="*/ 44 h 277"/>
                <a:gd name="T4" fmla="*/ 30 w 66"/>
                <a:gd name="T5" fmla="*/ 22 h 277"/>
                <a:gd name="T6" fmla="*/ 4 w 66"/>
                <a:gd name="T7" fmla="*/ 12 h 277"/>
                <a:gd name="T8" fmla="*/ 44 w 66"/>
                <a:gd name="T9" fmla="*/ 2 h 277"/>
                <a:gd name="T10" fmla="*/ 53 w 66"/>
                <a:gd name="T11" fmla="*/ 0 h 277"/>
                <a:gd name="T12" fmla="*/ 58 w 66"/>
                <a:gd name="T13" fmla="*/ 4 h 277"/>
                <a:gd name="T14" fmla="*/ 50 w 66"/>
                <a:gd name="T15" fmla="*/ 51 h 277"/>
                <a:gd name="T16" fmla="*/ 26 w 66"/>
                <a:gd name="T17" fmla="*/ 227 h 277"/>
                <a:gd name="T18" fmla="*/ 24 w 66"/>
                <a:gd name="T19" fmla="*/ 243 h 277"/>
                <a:gd name="T20" fmla="*/ 31 w 66"/>
                <a:gd name="T21" fmla="*/ 254 h 277"/>
                <a:gd name="T22" fmla="*/ 62 w 66"/>
                <a:gd name="T23" fmla="*/ 227 h 277"/>
                <a:gd name="T24" fmla="*/ 66 w 66"/>
                <a:gd name="T25" fmla="*/ 232 h 277"/>
                <a:gd name="T26" fmla="*/ 15 w 66"/>
                <a:gd name="T27" fmla="*/ 277 h 277"/>
                <a:gd name="T28" fmla="*/ 0 w 66"/>
                <a:gd name="T29" fmla="*/ 252 h 277"/>
                <a:gd name="T30" fmla="*/ 3 w 66"/>
                <a:gd name="T31" fmla="*/ 220 h 277"/>
                <a:gd name="T32" fmla="*/ 28 w 66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77">
                  <a:moveTo>
                    <a:pt x="28" y="44"/>
                  </a:moveTo>
                  <a:lnTo>
                    <a:pt x="28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2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2" y="227"/>
                  </a:cubicBezTo>
                  <a:cubicBezTo>
                    <a:pt x="64" y="227"/>
                    <a:pt x="66" y="229"/>
                    <a:pt x="66" y="232"/>
                  </a:cubicBezTo>
                  <a:cubicBezTo>
                    <a:pt x="66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8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5" name="Freeform 101"/>
            <p:cNvSpPr>
              <a:spLocks noEditPoints="1"/>
            </p:cNvSpPr>
            <p:nvPr userDrawn="1"/>
          </p:nvSpPr>
          <p:spPr bwMode="auto">
            <a:xfrm>
              <a:off x="1601168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7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8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9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7" y="199"/>
                    <a:pt x="67" y="201"/>
                  </a:cubicBezTo>
                  <a:cubicBezTo>
                    <a:pt x="67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6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8" y="82"/>
                    <a:pt x="58" y="84"/>
                    <a:pt x="58" y="86"/>
                  </a:cubicBezTo>
                  <a:cubicBezTo>
                    <a:pt x="58" y="88"/>
                    <a:pt x="34" y="188"/>
                    <a:pt x="34" y="211"/>
                  </a:cubicBezTo>
                  <a:cubicBezTo>
                    <a:pt x="34" y="218"/>
                    <a:pt x="36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9" y="23"/>
                    <a:pt x="39" y="19"/>
                  </a:cubicBezTo>
                  <a:cubicBezTo>
                    <a:pt x="39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8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" name="Freeform 102"/>
            <p:cNvSpPr>
              <a:spLocks/>
            </p:cNvSpPr>
            <p:nvPr userDrawn="1"/>
          </p:nvSpPr>
          <p:spPr bwMode="auto">
            <a:xfrm>
              <a:off x="165532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5 w 128"/>
                <a:gd name="T19" fmla="*/ 13 h 166"/>
                <a:gd name="T20" fmla="*/ 25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10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5" y="13"/>
                  </a:cubicBezTo>
                  <a:cubicBezTo>
                    <a:pt x="38" y="13"/>
                    <a:pt x="25" y="65"/>
                    <a:pt x="25" y="94"/>
                  </a:cubicBezTo>
                  <a:cubicBezTo>
                    <a:pt x="25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" name="Freeform 103"/>
            <p:cNvSpPr>
              <a:spLocks/>
            </p:cNvSpPr>
            <p:nvPr userDrawn="1"/>
          </p:nvSpPr>
          <p:spPr bwMode="auto">
            <a:xfrm>
              <a:off x="1796780" y="619428"/>
              <a:ext cx="133372" cy="129330"/>
            </a:xfrm>
            <a:custGeom>
              <a:avLst/>
              <a:gdLst>
                <a:gd name="T0" fmla="*/ 207 w 275"/>
                <a:gd name="T1" fmla="*/ 148 h 262"/>
                <a:gd name="T2" fmla="*/ 207 w 275"/>
                <a:gd name="T3" fmla="*/ 148 h 262"/>
                <a:gd name="T4" fmla="*/ 208 w 275"/>
                <a:gd name="T5" fmla="*/ 139 h 262"/>
                <a:gd name="T6" fmla="*/ 200 w 275"/>
                <a:gd name="T7" fmla="*/ 133 h 262"/>
                <a:gd name="T8" fmla="*/ 68 w 275"/>
                <a:gd name="T9" fmla="*/ 133 h 262"/>
                <a:gd name="T10" fmla="*/ 62 w 275"/>
                <a:gd name="T11" fmla="*/ 146 h 262"/>
                <a:gd name="T12" fmla="*/ 55 w 275"/>
                <a:gd name="T13" fmla="*/ 219 h 262"/>
                <a:gd name="T14" fmla="*/ 54 w 275"/>
                <a:gd name="T15" fmla="*/ 232 h 262"/>
                <a:gd name="T16" fmla="*/ 88 w 275"/>
                <a:gd name="T17" fmla="*/ 258 h 262"/>
                <a:gd name="T18" fmla="*/ 84 w 275"/>
                <a:gd name="T19" fmla="*/ 262 h 262"/>
                <a:gd name="T20" fmla="*/ 42 w 275"/>
                <a:gd name="T21" fmla="*/ 260 h 262"/>
                <a:gd name="T22" fmla="*/ 5 w 275"/>
                <a:gd name="T23" fmla="*/ 262 h 262"/>
                <a:gd name="T24" fmla="*/ 0 w 275"/>
                <a:gd name="T25" fmla="*/ 258 h 262"/>
                <a:gd name="T26" fmla="*/ 26 w 275"/>
                <a:gd name="T27" fmla="*/ 236 h 262"/>
                <a:gd name="T28" fmla="*/ 45 w 275"/>
                <a:gd name="T29" fmla="*/ 61 h 262"/>
                <a:gd name="T30" fmla="*/ 47 w 275"/>
                <a:gd name="T31" fmla="*/ 33 h 262"/>
                <a:gd name="T32" fmla="*/ 15 w 275"/>
                <a:gd name="T33" fmla="*/ 4 h 262"/>
                <a:gd name="T34" fmla="*/ 21 w 275"/>
                <a:gd name="T35" fmla="*/ 0 h 262"/>
                <a:gd name="T36" fmla="*/ 56 w 275"/>
                <a:gd name="T37" fmla="*/ 2 h 262"/>
                <a:gd name="T38" fmla="*/ 100 w 275"/>
                <a:gd name="T39" fmla="*/ 0 h 262"/>
                <a:gd name="T40" fmla="*/ 104 w 275"/>
                <a:gd name="T41" fmla="*/ 5 h 262"/>
                <a:gd name="T42" fmla="*/ 75 w 275"/>
                <a:gd name="T43" fmla="*/ 34 h 262"/>
                <a:gd name="T44" fmla="*/ 68 w 275"/>
                <a:gd name="T45" fmla="*/ 105 h 262"/>
                <a:gd name="T46" fmla="*/ 67 w 275"/>
                <a:gd name="T47" fmla="*/ 115 h 262"/>
                <a:gd name="T48" fmla="*/ 77 w 275"/>
                <a:gd name="T49" fmla="*/ 119 h 262"/>
                <a:gd name="T50" fmla="*/ 201 w 275"/>
                <a:gd name="T51" fmla="*/ 119 h 262"/>
                <a:gd name="T52" fmla="*/ 211 w 275"/>
                <a:gd name="T53" fmla="*/ 107 h 262"/>
                <a:gd name="T54" fmla="*/ 215 w 275"/>
                <a:gd name="T55" fmla="*/ 61 h 262"/>
                <a:gd name="T56" fmla="*/ 218 w 275"/>
                <a:gd name="T57" fmla="*/ 33 h 262"/>
                <a:gd name="T58" fmla="*/ 186 w 275"/>
                <a:gd name="T59" fmla="*/ 4 h 262"/>
                <a:gd name="T60" fmla="*/ 192 w 275"/>
                <a:gd name="T61" fmla="*/ 0 h 262"/>
                <a:gd name="T62" fmla="*/ 227 w 275"/>
                <a:gd name="T63" fmla="*/ 2 h 262"/>
                <a:gd name="T64" fmla="*/ 271 w 275"/>
                <a:gd name="T65" fmla="*/ 0 h 262"/>
                <a:gd name="T66" fmla="*/ 275 w 275"/>
                <a:gd name="T67" fmla="*/ 5 h 262"/>
                <a:gd name="T68" fmla="*/ 246 w 275"/>
                <a:gd name="T69" fmla="*/ 34 h 262"/>
                <a:gd name="T70" fmla="*/ 226 w 275"/>
                <a:gd name="T71" fmla="*/ 219 h 262"/>
                <a:gd name="T72" fmla="*/ 225 w 275"/>
                <a:gd name="T73" fmla="*/ 232 h 262"/>
                <a:gd name="T74" fmla="*/ 262 w 275"/>
                <a:gd name="T75" fmla="*/ 258 h 262"/>
                <a:gd name="T76" fmla="*/ 255 w 275"/>
                <a:gd name="T77" fmla="*/ 262 h 262"/>
                <a:gd name="T78" fmla="*/ 213 w 275"/>
                <a:gd name="T79" fmla="*/ 260 h 262"/>
                <a:gd name="T80" fmla="*/ 175 w 275"/>
                <a:gd name="T81" fmla="*/ 262 h 262"/>
                <a:gd name="T82" fmla="*/ 171 w 275"/>
                <a:gd name="T83" fmla="*/ 258 h 262"/>
                <a:gd name="T84" fmla="*/ 197 w 275"/>
                <a:gd name="T85" fmla="*/ 236 h 262"/>
                <a:gd name="T86" fmla="*/ 207 w 275"/>
                <a:gd name="T87" fmla="*/ 1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62">
                  <a:moveTo>
                    <a:pt x="207" y="148"/>
                  </a:moveTo>
                  <a:lnTo>
                    <a:pt x="207" y="148"/>
                  </a:lnTo>
                  <a:cubicBezTo>
                    <a:pt x="207" y="146"/>
                    <a:pt x="208" y="142"/>
                    <a:pt x="208" y="139"/>
                  </a:cubicBezTo>
                  <a:cubicBezTo>
                    <a:pt x="208" y="133"/>
                    <a:pt x="204" y="133"/>
                    <a:pt x="200" y="133"/>
                  </a:cubicBezTo>
                  <a:lnTo>
                    <a:pt x="68" y="133"/>
                  </a:lnTo>
                  <a:cubicBezTo>
                    <a:pt x="65" y="133"/>
                    <a:pt x="64" y="135"/>
                    <a:pt x="62" y="146"/>
                  </a:cubicBezTo>
                  <a:lnTo>
                    <a:pt x="55" y="219"/>
                  </a:lnTo>
                  <a:cubicBezTo>
                    <a:pt x="55" y="224"/>
                    <a:pt x="54" y="229"/>
                    <a:pt x="54" y="232"/>
                  </a:cubicBezTo>
                  <a:cubicBezTo>
                    <a:pt x="54" y="258"/>
                    <a:pt x="88" y="245"/>
                    <a:pt x="88" y="258"/>
                  </a:cubicBezTo>
                  <a:cubicBezTo>
                    <a:pt x="88" y="260"/>
                    <a:pt x="86" y="262"/>
                    <a:pt x="84" y="262"/>
                  </a:cubicBezTo>
                  <a:cubicBezTo>
                    <a:pt x="70" y="262"/>
                    <a:pt x="56" y="260"/>
                    <a:pt x="42" y="260"/>
                  </a:cubicBezTo>
                  <a:cubicBezTo>
                    <a:pt x="30" y="260"/>
                    <a:pt x="10" y="262"/>
                    <a:pt x="5" y="262"/>
                  </a:cubicBezTo>
                  <a:cubicBezTo>
                    <a:pt x="0" y="262"/>
                    <a:pt x="0" y="260"/>
                    <a:pt x="0" y="258"/>
                  </a:cubicBezTo>
                  <a:cubicBezTo>
                    <a:pt x="0" y="247"/>
                    <a:pt x="24" y="258"/>
                    <a:pt x="26" y="236"/>
                  </a:cubicBezTo>
                  <a:lnTo>
                    <a:pt x="45" y="61"/>
                  </a:lnTo>
                  <a:cubicBezTo>
                    <a:pt x="46" y="54"/>
                    <a:pt x="47" y="37"/>
                    <a:pt x="47" y="33"/>
                  </a:cubicBezTo>
                  <a:cubicBezTo>
                    <a:pt x="47" y="7"/>
                    <a:pt x="15" y="17"/>
                    <a:pt x="15" y="4"/>
                  </a:cubicBezTo>
                  <a:cubicBezTo>
                    <a:pt x="15" y="1"/>
                    <a:pt x="17" y="0"/>
                    <a:pt x="21" y="0"/>
                  </a:cubicBezTo>
                  <a:cubicBezTo>
                    <a:pt x="27" y="0"/>
                    <a:pt x="37" y="2"/>
                    <a:pt x="56" y="2"/>
                  </a:cubicBezTo>
                  <a:cubicBezTo>
                    <a:pt x="76" y="2"/>
                    <a:pt x="90" y="0"/>
                    <a:pt x="100" y="0"/>
                  </a:cubicBezTo>
                  <a:cubicBezTo>
                    <a:pt x="103" y="0"/>
                    <a:pt x="104" y="2"/>
                    <a:pt x="104" y="5"/>
                  </a:cubicBezTo>
                  <a:cubicBezTo>
                    <a:pt x="104" y="11"/>
                    <a:pt x="78" y="10"/>
                    <a:pt x="75" y="34"/>
                  </a:cubicBezTo>
                  <a:lnTo>
                    <a:pt x="68" y="105"/>
                  </a:lnTo>
                  <a:cubicBezTo>
                    <a:pt x="68" y="108"/>
                    <a:pt x="67" y="113"/>
                    <a:pt x="67" y="115"/>
                  </a:cubicBezTo>
                  <a:cubicBezTo>
                    <a:pt x="67" y="119"/>
                    <a:pt x="71" y="119"/>
                    <a:pt x="77" y="119"/>
                  </a:cubicBezTo>
                  <a:lnTo>
                    <a:pt x="201" y="119"/>
                  </a:lnTo>
                  <a:cubicBezTo>
                    <a:pt x="208" y="119"/>
                    <a:pt x="210" y="115"/>
                    <a:pt x="211" y="107"/>
                  </a:cubicBezTo>
                  <a:lnTo>
                    <a:pt x="215" y="61"/>
                  </a:lnTo>
                  <a:cubicBezTo>
                    <a:pt x="216" y="54"/>
                    <a:pt x="218" y="37"/>
                    <a:pt x="218" y="33"/>
                  </a:cubicBezTo>
                  <a:cubicBezTo>
                    <a:pt x="218" y="7"/>
                    <a:pt x="186" y="17"/>
                    <a:pt x="186" y="4"/>
                  </a:cubicBezTo>
                  <a:cubicBezTo>
                    <a:pt x="186" y="1"/>
                    <a:pt x="188" y="0"/>
                    <a:pt x="192" y="0"/>
                  </a:cubicBezTo>
                  <a:cubicBezTo>
                    <a:pt x="198" y="0"/>
                    <a:pt x="208" y="2"/>
                    <a:pt x="227" y="2"/>
                  </a:cubicBezTo>
                  <a:cubicBezTo>
                    <a:pt x="247" y="2"/>
                    <a:pt x="261" y="0"/>
                    <a:pt x="271" y="0"/>
                  </a:cubicBezTo>
                  <a:cubicBezTo>
                    <a:pt x="275" y="0"/>
                    <a:pt x="275" y="2"/>
                    <a:pt x="275" y="5"/>
                  </a:cubicBezTo>
                  <a:cubicBezTo>
                    <a:pt x="275" y="11"/>
                    <a:pt x="249" y="10"/>
                    <a:pt x="246" y="34"/>
                  </a:cubicBezTo>
                  <a:lnTo>
                    <a:pt x="226" y="219"/>
                  </a:lnTo>
                  <a:cubicBezTo>
                    <a:pt x="225" y="224"/>
                    <a:pt x="225" y="229"/>
                    <a:pt x="225" y="232"/>
                  </a:cubicBezTo>
                  <a:cubicBezTo>
                    <a:pt x="225" y="258"/>
                    <a:pt x="262" y="245"/>
                    <a:pt x="262" y="258"/>
                  </a:cubicBezTo>
                  <a:cubicBezTo>
                    <a:pt x="262" y="261"/>
                    <a:pt x="260" y="262"/>
                    <a:pt x="255" y="262"/>
                  </a:cubicBezTo>
                  <a:cubicBezTo>
                    <a:pt x="241" y="262"/>
                    <a:pt x="227" y="260"/>
                    <a:pt x="213" y="260"/>
                  </a:cubicBezTo>
                  <a:cubicBezTo>
                    <a:pt x="201" y="260"/>
                    <a:pt x="178" y="262"/>
                    <a:pt x="175" y="262"/>
                  </a:cubicBezTo>
                  <a:cubicBezTo>
                    <a:pt x="173" y="262"/>
                    <a:pt x="171" y="260"/>
                    <a:pt x="171" y="258"/>
                  </a:cubicBezTo>
                  <a:cubicBezTo>
                    <a:pt x="171" y="248"/>
                    <a:pt x="195" y="257"/>
                    <a:pt x="197" y="236"/>
                  </a:cubicBezTo>
                  <a:lnTo>
                    <a:pt x="207" y="1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8" name="Freeform 104"/>
            <p:cNvSpPr>
              <a:spLocks noEditPoints="1"/>
            </p:cNvSpPr>
            <p:nvPr userDrawn="1"/>
          </p:nvSpPr>
          <p:spPr bwMode="auto">
            <a:xfrm>
              <a:off x="1944702" y="668735"/>
              <a:ext cx="59007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4 w 120"/>
                <a:gd name="T9" fmla="*/ 95 h 166"/>
                <a:gd name="T10" fmla="*/ 70 w 120"/>
                <a:gd name="T11" fmla="*/ 146 h 166"/>
                <a:gd name="T12" fmla="*/ 116 w 120"/>
                <a:gd name="T13" fmla="*/ 129 h 166"/>
                <a:gd name="T14" fmla="*/ 120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6 w 120"/>
                <a:gd name="T23" fmla="*/ 74 h 166"/>
                <a:gd name="T24" fmla="*/ 26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9 w 120"/>
                <a:gd name="T31" fmla="*/ 12 h 166"/>
                <a:gd name="T32" fmla="*/ 26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2" y="0"/>
                    <a:pt x="120" y="6"/>
                    <a:pt x="120" y="31"/>
                  </a:cubicBezTo>
                  <a:cubicBezTo>
                    <a:pt x="120" y="71"/>
                    <a:pt x="63" y="85"/>
                    <a:pt x="34" y="85"/>
                  </a:cubicBezTo>
                  <a:cubicBezTo>
                    <a:pt x="24" y="85"/>
                    <a:pt x="24" y="85"/>
                    <a:pt x="24" y="95"/>
                  </a:cubicBezTo>
                  <a:cubicBezTo>
                    <a:pt x="24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6" y="129"/>
                  </a:cubicBezTo>
                  <a:cubicBezTo>
                    <a:pt x="118" y="129"/>
                    <a:pt x="120" y="130"/>
                    <a:pt x="120" y="133"/>
                  </a:cubicBezTo>
                  <a:cubicBezTo>
                    <a:pt x="120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1" y="12"/>
                    <a:pt x="79" y="12"/>
                  </a:cubicBezTo>
                  <a:cubicBezTo>
                    <a:pt x="47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9" name="Freeform 105"/>
            <p:cNvSpPr>
              <a:spLocks noEditPoints="1"/>
            </p:cNvSpPr>
            <p:nvPr userDrawn="1"/>
          </p:nvSpPr>
          <p:spPr bwMode="auto">
            <a:xfrm>
              <a:off x="2025533" y="664694"/>
              <a:ext cx="78406" cy="85681"/>
            </a:xfrm>
            <a:custGeom>
              <a:avLst/>
              <a:gdLst>
                <a:gd name="T0" fmla="*/ 95 w 160"/>
                <a:gd name="T1" fmla="*/ 8 h 174"/>
                <a:gd name="T2" fmla="*/ 95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40 w 160"/>
                <a:gd name="T9" fmla="*/ 0 h 174"/>
                <a:gd name="T10" fmla="*/ 143 w 160"/>
                <a:gd name="T11" fmla="*/ 4 h 174"/>
                <a:gd name="T12" fmla="*/ 125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5 w 160"/>
                <a:gd name="T31" fmla="*/ 8 h 174"/>
                <a:gd name="T32" fmla="*/ 50 w 160"/>
                <a:gd name="T33" fmla="*/ 155 h 174"/>
                <a:gd name="T34" fmla="*/ 50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50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5" y="8"/>
                  </a:moveTo>
                  <a:lnTo>
                    <a:pt x="95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9" y="16"/>
                    <a:pt x="123" y="16"/>
                  </a:cubicBezTo>
                  <a:cubicBezTo>
                    <a:pt x="129" y="16"/>
                    <a:pt x="135" y="0"/>
                    <a:pt x="140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5" y="89"/>
                    <a:pt x="125" y="131"/>
                  </a:cubicBezTo>
                  <a:cubicBezTo>
                    <a:pt x="125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3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5" y="8"/>
                  </a:cubicBezTo>
                  <a:close/>
                  <a:moveTo>
                    <a:pt x="50" y="155"/>
                  </a:moveTo>
                  <a:lnTo>
                    <a:pt x="50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50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" name="Freeform 106"/>
            <p:cNvSpPr>
              <a:spLocks/>
            </p:cNvSpPr>
            <p:nvPr userDrawn="1"/>
          </p:nvSpPr>
          <p:spPr bwMode="auto">
            <a:xfrm>
              <a:off x="212576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4 w 65"/>
                <a:gd name="T7" fmla="*/ 12 h 277"/>
                <a:gd name="T8" fmla="*/ 44 w 65"/>
                <a:gd name="T9" fmla="*/ 2 h 277"/>
                <a:gd name="T10" fmla="*/ 53 w 65"/>
                <a:gd name="T11" fmla="*/ 0 h 277"/>
                <a:gd name="T12" fmla="*/ 58 w 65"/>
                <a:gd name="T13" fmla="*/ 4 h 277"/>
                <a:gd name="T14" fmla="*/ 50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1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5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9" y="37"/>
                    <a:pt x="30" y="26"/>
                    <a:pt x="30" y="22"/>
                  </a:cubicBezTo>
                  <a:cubicBezTo>
                    <a:pt x="30" y="11"/>
                    <a:pt x="4" y="20"/>
                    <a:pt x="4" y="12"/>
                  </a:cubicBezTo>
                  <a:cubicBezTo>
                    <a:pt x="4" y="5"/>
                    <a:pt x="18" y="8"/>
                    <a:pt x="44" y="2"/>
                  </a:cubicBezTo>
                  <a:cubicBezTo>
                    <a:pt x="48" y="1"/>
                    <a:pt x="51" y="0"/>
                    <a:pt x="53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5"/>
                    <a:pt x="51" y="38"/>
                    <a:pt x="50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1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5" y="277"/>
                  </a:cubicBezTo>
                  <a:cubicBezTo>
                    <a:pt x="4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1" name="Freeform 107"/>
            <p:cNvSpPr>
              <a:spLocks/>
            </p:cNvSpPr>
            <p:nvPr userDrawn="1"/>
          </p:nvSpPr>
          <p:spPr bwMode="auto">
            <a:xfrm>
              <a:off x="2177496" y="654994"/>
              <a:ext cx="42032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19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2" name="Freeform 108"/>
            <p:cNvSpPr>
              <a:spLocks/>
            </p:cNvSpPr>
            <p:nvPr userDrawn="1"/>
          </p:nvSpPr>
          <p:spPr bwMode="auto">
            <a:xfrm>
              <a:off x="2238120" y="612153"/>
              <a:ext cx="74365" cy="136605"/>
            </a:xfrm>
            <a:custGeom>
              <a:avLst/>
              <a:gdLst>
                <a:gd name="T0" fmla="*/ 35 w 154"/>
                <a:gd name="T1" fmla="*/ 44 h 277"/>
                <a:gd name="T2" fmla="*/ 35 w 154"/>
                <a:gd name="T3" fmla="*/ 44 h 277"/>
                <a:gd name="T4" fmla="*/ 37 w 154"/>
                <a:gd name="T5" fmla="*/ 22 h 277"/>
                <a:gd name="T6" fmla="*/ 11 w 154"/>
                <a:gd name="T7" fmla="*/ 12 h 277"/>
                <a:gd name="T8" fmla="*/ 51 w 154"/>
                <a:gd name="T9" fmla="*/ 2 h 277"/>
                <a:gd name="T10" fmla="*/ 60 w 154"/>
                <a:gd name="T11" fmla="*/ 0 h 277"/>
                <a:gd name="T12" fmla="*/ 65 w 154"/>
                <a:gd name="T13" fmla="*/ 4 h 277"/>
                <a:gd name="T14" fmla="*/ 63 w 154"/>
                <a:gd name="T15" fmla="*/ 15 h 277"/>
                <a:gd name="T16" fmla="*/ 44 w 154"/>
                <a:gd name="T17" fmla="*/ 146 h 277"/>
                <a:gd name="T18" fmla="*/ 45 w 154"/>
                <a:gd name="T19" fmla="*/ 147 h 277"/>
                <a:gd name="T20" fmla="*/ 95 w 154"/>
                <a:gd name="T21" fmla="*/ 114 h 277"/>
                <a:gd name="T22" fmla="*/ 127 w 154"/>
                <a:gd name="T23" fmla="*/ 160 h 277"/>
                <a:gd name="T24" fmla="*/ 124 w 154"/>
                <a:gd name="T25" fmla="*/ 204 h 277"/>
                <a:gd name="T26" fmla="*/ 120 w 154"/>
                <a:gd name="T27" fmla="*/ 240 h 277"/>
                <a:gd name="T28" fmla="*/ 128 w 154"/>
                <a:gd name="T29" fmla="*/ 255 h 277"/>
                <a:gd name="T30" fmla="*/ 151 w 154"/>
                <a:gd name="T31" fmla="*/ 239 h 277"/>
                <a:gd name="T32" fmla="*/ 154 w 154"/>
                <a:gd name="T33" fmla="*/ 242 h 277"/>
                <a:gd name="T34" fmla="*/ 112 w 154"/>
                <a:gd name="T35" fmla="*/ 277 h 277"/>
                <a:gd name="T36" fmla="*/ 97 w 154"/>
                <a:gd name="T37" fmla="*/ 251 h 277"/>
                <a:gd name="T38" fmla="*/ 103 w 154"/>
                <a:gd name="T39" fmla="*/ 165 h 277"/>
                <a:gd name="T40" fmla="*/ 83 w 154"/>
                <a:gd name="T41" fmla="*/ 134 h 277"/>
                <a:gd name="T42" fmla="*/ 26 w 154"/>
                <a:gd name="T43" fmla="*/ 264 h 277"/>
                <a:gd name="T44" fmla="*/ 21 w 154"/>
                <a:gd name="T45" fmla="*/ 275 h 277"/>
                <a:gd name="T46" fmla="*/ 8 w 154"/>
                <a:gd name="T47" fmla="*/ 275 h 277"/>
                <a:gd name="T48" fmla="*/ 0 w 154"/>
                <a:gd name="T49" fmla="*/ 270 h 277"/>
                <a:gd name="T50" fmla="*/ 19 w 154"/>
                <a:gd name="T51" fmla="*/ 159 h 277"/>
                <a:gd name="T52" fmla="*/ 35 w 154"/>
                <a:gd name="T5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77">
                  <a:moveTo>
                    <a:pt x="35" y="44"/>
                  </a:moveTo>
                  <a:lnTo>
                    <a:pt x="35" y="44"/>
                  </a:lnTo>
                  <a:cubicBezTo>
                    <a:pt x="37" y="30"/>
                    <a:pt x="37" y="26"/>
                    <a:pt x="37" y="22"/>
                  </a:cubicBezTo>
                  <a:cubicBezTo>
                    <a:pt x="37" y="11"/>
                    <a:pt x="11" y="20"/>
                    <a:pt x="11" y="12"/>
                  </a:cubicBezTo>
                  <a:cubicBezTo>
                    <a:pt x="11" y="5"/>
                    <a:pt x="25" y="8"/>
                    <a:pt x="51" y="2"/>
                  </a:cubicBezTo>
                  <a:cubicBezTo>
                    <a:pt x="55" y="1"/>
                    <a:pt x="58" y="0"/>
                    <a:pt x="60" y="0"/>
                  </a:cubicBezTo>
                  <a:cubicBezTo>
                    <a:pt x="63" y="0"/>
                    <a:pt x="65" y="2"/>
                    <a:pt x="65" y="4"/>
                  </a:cubicBezTo>
                  <a:cubicBezTo>
                    <a:pt x="65" y="5"/>
                    <a:pt x="64" y="11"/>
                    <a:pt x="63" y="15"/>
                  </a:cubicBezTo>
                  <a:cubicBezTo>
                    <a:pt x="62" y="22"/>
                    <a:pt x="45" y="135"/>
                    <a:pt x="44" y="146"/>
                  </a:cubicBezTo>
                  <a:lnTo>
                    <a:pt x="45" y="147"/>
                  </a:lnTo>
                  <a:cubicBezTo>
                    <a:pt x="55" y="131"/>
                    <a:pt x="76" y="114"/>
                    <a:pt x="95" y="114"/>
                  </a:cubicBezTo>
                  <a:cubicBezTo>
                    <a:pt x="121" y="114"/>
                    <a:pt x="127" y="138"/>
                    <a:pt x="127" y="160"/>
                  </a:cubicBezTo>
                  <a:cubicBezTo>
                    <a:pt x="127" y="175"/>
                    <a:pt x="125" y="190"/>
                    <a:pt x="124" y="204"/>
                  </a:cubicBezTo>
                  <a:cubicBezTo>
                    <a:pt x="122" y="217"/>
                    <a:pt x="120" y="230"/>
                    <a:pt x="120" y="240"/>
                  </a:cubicBezTo>
                  <a:cubicBezTo>
                    <a:pt x="120" y="244"/>
                    <a:pt x="121" y="255"/>
                    <a:pt x="128" y="255"/>
                  </a:cubicBezTo>
                  <a:cubicBezTo>
                    <a:pt x="137" y="255"/>
                    <a:pt x="145" y="239"/>
                    <a:pt x="151" y="239"/>
                  </a:cubicBezTo>
                  <a:cubicBezTo>
                    <a:pt x="152" y="239"/>
                    <a:pt x="154" y="240"/>
                    <a:pt x="154" y="242"/>
                  </a:cubicBezTo>
                  <a:cubicBezTo>
                    <a:pt x="154" y="247"/>
                    <a:pt x="134" y="277"/>
                    <a:pt x="112" y="277"/>
                  </a:cubicBezTo>
                  <a:cubicBezTo>
                    <a:pt x="97" y="277"/>
                    <a:pt x="97" y="263"/>
                    <a:pt x="97" y="251"/>
                  </a:cubicBezTo>
                  <a:cubicBezTo>
                    <a:pt x="97" y="222"/>
                    <a:pt x="103" y="174"/>
                    <a:pt x="103" y="165"/>
                  </a:cubicBezTo>
                  <a:cubicBezTo>
                    <a:pt x="103" y="148"/>
                    <a:pt x="99" y="134"/>
                    <a:pt x="83" y="134"/>
                  </a:cubicBezTo>
                  <a:cubicBezTo>
                    <a:pt x="55" y="134"/>
                    <a:pt x="38" y="165"/>
                    <a:pt x="26" y="264"/>
                  </a:cubicBezTo>
                  <a:cubicBezTo>
                    <a:pt x="25" y="271"/>
                    <a:pt x="25" y="275"/>
                    <a:pt x="21" y="275"/>
                  </a:cubicBezTo>
                  <a:lnTo>
                    <a:pt x="8" y="275"/>
                  </a:lnTo>
                  <a:cubicBezTo>
                    <a:pt x="3" y="275"/>
                    <a:pt x="0" y="276"/>
                    <a:pt x="0" y="270"/>
                  </a:cubicBezTo>
                  <a:cubicBezTo>
                    <a:pt x="0" y="266"/>
                    <a:pt x="12" y="203"/>
                    <a:pt x="19" y="159"/>
                  </a:cubicBezTo>
                  <a:lnTo>
                    <a:pt x="35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" name="Freeform 109"/>
            <p:cNvSpPr>
              <a:spLocks/>
            </p:cNvSpPr>
            <p:nvPr userDrawn="1"/>
          </p:nvSpPr>
          <p:spPr bwMode="auto">
            <a:xfrm>
              <a:off x="2389275" y="617811"/>
              <a:ext cx="118822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0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2" y="27"/>
                    <a:pt x="233" y="20"/>
                    <a:pt x="237" y="20"/>
                  </a:cubicBezTo>
                  <a:cubicBezTo>
                    <a:pt x="241" y="20"/>
                    <a:pt x="240" y="24"/>
                    <a:pt x="240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4" name="Freeform 110"/>
            <p:cNvSpPr>
              <a:spLocks noEditPoints="1"/>
            </p:cNvSpPr>
            <p:nvPr userDrawn="1"/>
          </p:nvSpPr>
          <p:spPr bwMode="auto">
            <a:xfrm>
              <a:off x="2527496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9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3 w 160"/>
                <a:gd name="T11" fmla="*/ 4 h 174"/>
                <a:gd name="T12" fmla="*/ 124 w 160"/>
                <a:gd name="T13" fmla="*/ 131 h 174"/>
                <a:gd name="T14" fmla="*/ 134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1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100 w 160"/>
                <a:gd name="T37" fmla="*/ 114 h 174"/>
                <a:gd name="T38" fmla="*/ 114 w 160"/>
                <a:gd name="T39" fmla="*/ 34 h 174"/>
                <a:gd name="T40" fmla="*/ 92 w 160"/>
                <a:gd name="T41" fmla="*/ 19 h 174"/>
                <a:gd name="T42" fmla="*/ 24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9" y="12"/>
                  </a:cubicBezTo>
                  <a:cubicBezTo>
                    <a:pt x="114" y="14"/>
                    <a:pt x="118" y="16"/>
                    <a:pt x="123" y="16"/>
                  </a:cubicBezTo>
                  <a:cubicBezTo>
                    <a:pt x="129" y="16"/>
                    <a:pt x="135" y="0"/>
                    <a:pt x="139" y="0"/>
                  </a:cubicBezTo>
                  <a:cubicBezTo>
                    <a:pt x="141" y="0"/>
                    <a:pt x="143" y="1"/>
                    <a:pt x="143" y="4"/>
                  </a:cubicBezTo>
                  <a:cubicBezTo>
                    <a:pt x="143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4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8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100" y="147"/>
                    <a:pt x="101" y="132"/>
                  </a:cubicBezTo>
                  <a:lnTo>
                    <a:pt x="100" y="131"/>
                  </a:lnTo>
                  <a:cubicBezTo>
                    <a:pt x="86" y="152"/>
                    <a:pt x="63" y="174"/>
                    <a:pt x="34" y="174"/>
                  </a:cubicBezTo>
                  <a:cubicBezTo>
                    <a:pt x="9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100" y="119"/>
                    <a:pt x="100" y="114"/>
                  </a:cubicBezTo>
                  <a:cubicBezTo>
                    <a:pt x="100" y="108"/>
                    <a:pt x="114" y="45"/>
                    <a:pt x="114" y="34"/>
                  </a:cubicBezTo>
                  <a:cubicBezTo>
                    <a:pt x="114" y="29"/>
                    <a:pt x="109" y="19"/>
                    <a:pt x="92" y="19"/>
                  </a:cubicBezTo>
                  <a:cubicBezTo>
                    <a:pt x="57" y="19"/>
                    <a:pt x="24" y="85"/>
                    <a:pt x="24" y="124"/>
                  </a:cubicBezTo>
                  <a:cubicBezTo>
                    <a:pt x="24" y="130"/>
                    <a:pt x="25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5" name="Freeform 111"/>
            <p:cNvSpPr>
              <a:spLocks noEditPoints="1"/>
            </p:cNvSpPr>
            <p:nvPr userDrawn="1"/>
          </p:nvSpPr>
          <p:spPr bwMode="auto">
            <a:xfrm>
              <a:off x="2613178" y="646102"/>
              <a:ext cx="80023" cy="139030"/>
            </a:xfrm>
            <a:custGeom>
              <a:avLst/>
              <a:gdLst>
                <a:gd name="T0" fmla="*/ 44 w 164"/>
                <a:gd name="T1" fmla="*/ 65 h 283"/>
                <a:gd name="T2" fmla="*/ 44 w 164"/>
                <a:gd name="T3" fmla="*/ 65 h 283"/>
                <a:gd name="T4" fmla="*/ 23 w 164"/>
                <a:gd name="T5" fmla="*/ 73 h 283"/>
                <a:gd name="T6" fmla="*/ 19 w 164"/>
                <a:gd name="T7" fmla="*/ 69 h 283"/>
                <a:gd name="T8" fmla="*/ 46 w 164"/>
                <a:gd name="T9" fmla="*/ 54 h 283"/>
                <a:gd name="T10" fmla="*/ 52 w 164"/>
                <a:gd name="T11" fmla="*/ 11 h 283"/>
                <a:gd name="T12" fmla="*/ 72 w 164"/>
                <a:gd name="T13" fmla="*/ 0 h 283"/>
                <a:gd name="T14" fmla="*/ 76 w 164"/>
                <a:gd name="T15" fmla="*/ 5 h 283"/>
                <a:gd name="T16" fmla="*/ 71 w 164"/>
                <a:gd name="T17" fmla="*/ 45 h 283"/>
                <a:gd name="T18" fmla="*/ 74 w 164"/>
                <a:gd name="T19" fmla="*/ 49 h 283"/>
                <a:gd name="T20" fmla="*/ 83 w 164"/>
                <a:gd name="T21" fmla="*/ 48 h 283"/>
                <a:gd name="T22" fmla="*/ 102 w 164"/>
                <a:gd name="T23" fmla="*/ 46 h 283"/>
                <a:gd name="T24" fmla="*/ 164 w 164"/>
                <a:gd name="T25" fmla="*/ 107 h 283"/>
                <a:gd name="T26" fmla="*/ 63 w 164"/>
                <a:gd name="T27" fmla="*/ 212 h 283"/>
                <a:gd name="T28" fmla="*/ 56 w 164"/>
                <a:gd name="T29" fmla="*/ 211 h 283"/>
                <a:gd name="T30" fmla="*/ 52 w 164"/>
                <a:gd name="T31" fmla="*/ 210 h 283"/>
                <a:gd name="T32" fmla="*/ 44 w 164"/>
                <a:gd name="T33" fmla="*/ 257 h 283"/>
                <a:gd name="T34" fmla="*/ 74 w 164"/>
                <a:gd name="T35" fmla="*/ 278 h 283"/>
                <a:gd name="T36" fmla="*/ 68 w 164"/>
                <a:gd name="T37" fmla="*/ 282 h 283"/>
                <a:gd name="T38" fmla="*/ 29 w 164"/>
                <a:gd name="T39" fmla="*/ 281 h 283"/>
                <a:gd name="T40" fmla="*/ 6 w 164"/>
                <a:gd name="T41" fmla="*/ 282 h 283"/>
                <a:gd name="T42" fmla="*/ 0 w 164"/>
                <a:gd name="T43" fmla="*/ 279 h 283"/>
                <a:gd name="T44" fmla="*/ 20 w 164"/>
                <a:gd name="T45" fmla="*/ 256 h 283"/>
                <a:gd name="T46" fmla="*/ 44 w 164"/>
                <a:gd name="T47" fmla="*/ 65 h 283"/>
                <a:gd name="T48" fmla="*/ 52 w 164"/>
                <a:gd name="T49" fmla="*/ 181 h 283"/>
                <a:gd name="T50" fmla="*/ 52 w 164"/>
                <a:gd name="T51" fmla="*/ 181 h 283"/>
                <a:gd name="T52" fmla="*/ 52 w 164"/>
                <a:gd name="T53" fmla="*/ 192 h 283"/>
                <a:gd name="T54" fmla="*/ 65 w 164"/>
                <a:gd name="T55" fmla="*/ 203 h 283"/>
                <a:gd name="T56" fmla="*/ 138 w 164"/>
                <a:gd name="T57" fmla="*/ 112 h 283"/>
                <a:gd name="T58" fmla="*/ 84 w 164"/>
                <a:gd name="T59" fmla="*/ 56 h 283"/>
                <a:gd name="T60" fmla="*/ 67 w 164"/>
                <a:gd name="T61" fmla="*/ 66 h 283"/>
                <a:gd name="T62" fmla="*/ 52 w 164"/>
                <a:gd name="T63" fmla="*/ 1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4" h="283">
                  <a:moveTo>
                    <a:pt x="44" y="65"/>
                  </a:moveTo>
                  <a:lnTo>
                    <a:pt x="44" y="65"/>
                  </a:lnTo>
                  <a:cubicBezTo>
                    <a:pt x="31" y="68"/>
                    <a:pt x="25" y="73"/>
                    <a:pt x="23" y="73"/>
                  </a:cubicBezTo>
                  <a:cubicBezTo>
                    <a:pt x="20" y="73"/>
                    <a:pt x="19" y="72"/>
                    <a:pt x="19" y="69"/>
                  </a:cubicBezTo>
                  <a:cubicBezTo>
                    <a:pt x="19" y="63"/>
                    <a:pt x="34" y="57"/>
                    <a:pt x="46" y="54"/>
                  </a:cubicBezTo>
                  <a:cubicBezTo>
                    <a:pt x="47" y="54"/>
                    <a:pt x="50" y="21"/>
                    <a:pt x="52" y="11"/>
                  </a:cubicBezTo>
                  <a:cubicBezTo>
                    <a:pt x="54" y="4"/>
                    <a:pt x="68" y="0"/>
                    <a:pt x="72" y="0"/>
                  </a:cubicBezTo>
                  <a:cubicBezTo>
                    <a:pt x="75" y="0"/>
                    <a:pt x="76" y="1"/>
                    <a:pt x="76" y="5"/>
                  </a:cubicBezTo>
                  <a:cubicBezTo>
                    <a:pt x="76" y="8"/>
                    <a:pt x="71" y="43"/>
                    <a:pt x="71" y="45"/>
                  </a:cubicBezTo>
                  <a:cubicBezTo>
                    <a:pt x="71" y="48"/>
                    <a:pt x="72" y="49"/>
                    <a:pt x="74" y="49"/>
                  </a:cubicBezTo>
                  <a:cubicBezTo>
                    <a:pt x="76" y="49"/>
                    <a:pt x="79" y="48"/>
                    <a:pt x="83" y="48"/>
                  </a:cubicBezTo>
                  <a:cubicBezTo>
                    <a:pt x="88" y="47"/>
                    <a:pt x="94" y="46"/>
                    <a:pt x="102" y="46"/>
                  </a:cubicBezTo>
                  <a:cubicBezTo>
                    <a:pt x="134" y="46"/>
                    <a:pt x="164" y="64"/>
                    <a:pt x="164" y="107"/>
                  </a:cubicBezTo>
                  <a:cubicBezTo>
                    <a:pt x="164" y="147"/>
                    <a:pt x="134" y="212"/>
                    <a:pt x="63" y="212"/>
                  </a:cubicBezTo>
                  <a:cubicBezTo>
                    <a:pt x="60" y="212"/>
                    <a:pt x="58" y="211"/>
                    <a:pt x="56" y="211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48" y="210"/>
                    <a:pt x="44" y="249"/>
                    <a:pt x="44" y="257"/>
                  </a:cubicBezTo>
                  <a:cubicBezTo>
                    <a:pt x="44" y="282"/>
                    <a:pt x="74" y="269"/>
                    <a:pt x="74" y="278"/>
                  </a:cubicBezTo>
                  <a:cubicBezTo>
                    <a:pt x="74" y="281"/>
                    <a:pt x="72" y="282"/>
                    <a:pt x="68" y="282"/>
                  </a:cubicBezTo>
                  <a:cubicBezTo>
                    <a:pt x="57" y="282"/>
                    <a:pt x="43" y="281"/>
                    <a:pt x="29" y="281"/>
                  </a:cubicBezTo>
                  <a:cubicBezTo>
                    <a:pt x="21" y="281"/>
                    <a:pt x="14" y="282"/>
                    <a:pt x="6" y="282"/>
                  </a:cubicBezTo>
                  <a:cubicBezTo>
                    <a:pt x="3" y="282"/>
                    <a:pt x="0" y="283"/>
                    <a:pt x="0" y="279"/>
                  </a:cubicBezTo>
                  <a:cubicBezTo>
                    <a:pt x="0" y="268"/>
                    <a:pt x="17" y="280"/>
                    <a:pt x="20" y="256"/>
                  </a:cubicBezTo>
                  <a:lnTo>
                    <a:pt x="44" y="65"/>
                  </a:lnTo>
                  <a:close/>
                  <a:moveTo>
                    <a:pt x="52" y="181"/>
                  </a:moveTo>
                  <a:lnTo>
                    <a:pt x="52" y="181"/>
                  </a:lnTo>
                  <a:cubicBezTo>
                    <a:pt x="52" y="187"/>
                    <a:pt x="52" y="190"/>
                    <a:pt x="52" y="192"/>
                  </a:cubicBezTo>
                  <a:cubicBezTo>
                    <a:pt x="52" y="201"/>
                    <a:pt x="56" y="203"/>
                    <a:pt x="65" y="203"/>
                  </a:cubicBezTo>
                  <a:cubicBezTo>
                    <a:pt x="114" y="203"/>
                    <a:pt x="138" y="154"/>
                    <a:pt x="138" y="112"/>
                  </a:cubicBezTo>
                  <a:cubicBezTo>
                    <a:pt x="138" y="63"/>
                    <a:pt x="99" y="55"/>
                    <a:pt x="84" y="56"/>
                  </a:cubicBezTo>
                  <a:cubicBezTo>
                    <a:pt x="77" y="56"/>
                    <a:pt x="68" y="58"/>
                    <a:pt x="67" y="66"/>
                  </a:cubicBezTo>
                  <a:lnTo>
                    <a:pt x="52" y="1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" name="Freeform 112"/>
            <p:cNvSpPr>
              <a:spLocks noEditPoints="1"/>
            </p:cNvSpPr>
            <p:nvPr userDrawn="1"/>
          </p:nvSpPr>
          <p:spPr bwMode="auto">
            <a:xfrm>
              <a:off x="2712600" y="664694"/>
              <a:ext cx="77598" cy="85681"/>
            </a:xfrm>
            <a:custGeom>
              <a:avLst/>
              <a:gdLst>
                <a:gd name="T0" fmla="*/ 94 w 160"/>
                <a:gd name="T1" fmla="*/ 8 h 174"/>
                <a:gd name="T2" fmla="*/ 94 w 160"/>
                <a:gd name="T3" fmla="*/ 8 h 174"/>
                <a:gd name="T4" fmla="*/ 108 w 160"/>
                <a:gd name="T5" fmla="*/ 12 h 174"/>
                <a:gd name="T6" fmla="*/ 123 w 160"/>
                <a:gd name="T7" fmla="*/ 16 h 174"/>
                <a:gd name="T8" fmla="*/ 139 w 160"/>
                <a:gd name="T9" fmla="*/ 0 h 174"/>
                <a:gd name="T10" fmla="*/ 142 w 160"/>
                <a:gd name="T11" fmla="*/ 4 h 174"/>
                <a:gd name="T12" fmla="*/ 124 w 160"/>
                <a:gd name="T13" fmla="*/ 131 h 174"/>
                <a:gd name="T14" fmla="*/ 133 w 160"/>
                <a:gd name="T15" fmla="*/ 148 h 174"/>
                <a:gd name="T16" fmla="*/ 155 w 160"/>
                <a:gd name="T17" fmla="*/ 126 h 174"/>
                <a:gd name="T18" fmla="*/ 160 w 160"/>
                <a:gd name="T19" fmla="*/ 130 h 174"/>
                <a:gd name="T20" fmla="*/ 123 w 160"/>
                <a:gd name="T21" fmla="*/ 171 h 174"/>
                <a:gd name="T22" fmla="*/ 100 w 160"/>
                <a:gd name="T23" fmla="*/ 132 h 174"/>
                <a:gd name="T24" fmla="*/ 100 w 160"/>
                <a:gd name="T25" fmla="*/ 131 h 174"/>
                <a:gd name="T26" fmla="*/ 34 w 160"/>
                <a:gd name="T27" fmla="*/ 174 h 174"/>
                <a:gd name="T28" fmla="*/ 0 w 160"/>
                <a:gd name="T29" fmla="*/ 131 h 174"/>
                <a:gd name="T30" fmla="*/ 94 w 160"/>
                <a:gd name="T31" fmla="*/ 8 h 174"/>
                <a:gd name="T32" fmla="*/ 49 w 160"/>
                <a:gd name="T33" fmla="*/ 155 h 174"/>
                <a:gd name="T34" fmla="*/ 49 w 160"/>
                <a:gd name="T35" fmla="*/ 155 h 174"/>
                <a:gd name="T36" fmla="*/ 99 w 160"/>
                <a:gd name="T37" fmla="*/ 114 h 174"/>
                <a:gd name="T38" fmla="*/ 113 w 160"/>
                <a:gd name="T39" fmla="*/ 34 h 174"/>
                <a:gd name="T40" fmla="*/ 92 w 160"/>
                <a:gd name="T41" fmla="*/ 19 h 174"/>
                <a:gd name="T42" fmla="*/ 23 w 160"/>
                <a:gd name="T43" fmla="*/ 124 h 174"/>
                <a:gd name="T44" fmla="*/ 49 w 160"/>
                <a:gd name="T45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174">
                  <a:moveTo>
                    <a:pt x="94" y="8"/>
                  </a:moveTo>
                  <a:lnTo>
                    <a:pt x="94" y="8"/>
                  </a:lnTo>
                  <a:cubicBezTo>
                    <a:pt x="99" y="8"/>
                    <a:pt x="104" y="10"/>
                    <a:pt x="108" y="12"/>
                  </a:cubicBezTo>
                  <a:cubicBezTo>
                    <a:pt x="113" y="14"/>
                    <a:pt x="118" y="16"/>
                    <a:pt x="123" y="16"/>
                  </a:cubicBezTo>
                  <a:cubicBezTo>
                    <a:pt x="128" y="16"/>
                    <a:pt x="135" y="0"/>
                    <a:pt x="139" y="0"/>
                  </a:cubicBezTo>
                  <a:cubicBezTo>
                    <a:pt x="141" y="0"/>
                    <a:pt x="142" y="1"/>
                    <a:pt x="142" y="4"/>
                  </a:cubicBezTo>
                  <a:cubicBezTo>
                    <a:pt x="142" y="6"/>
                    <a:pt x="124" y="89"/>
                    <a:pt x="124" y="131"/>
                  </a:cubicBezTo>
                  <a:cubicBezTo>
                    <a:pt x="124" y="148"/>
                    <a:pt x="131" y="148"/>
                    <a:pt x="133" y="148"/>
                  </a:cubicBezTo>
                  <a:cubicBezTo>
                    <a:pt x="144" y="148"/>
                    <a:pt x="149" y="126"/>
                    <a:pt x="155" y="126"/>
                  </a:cubicBezTo>
                  <a:cubicBezTo>
                    <a:pt x="157" y="126"/>
                    <a:pt x="160" y="125"/>
                    <a:pt x="160" y="130"/>
                  </a:cubicBezTo>
                  <a:cubicBezTo>
                    <a:pt x="160" y="134"/>
                    <a:pt x="142" y="171"/>
                    <a:pt x="123" y="171"/>
                  </a:cubicBezTo>
                  <a:cubicBezTo>
                    <a:pt x="106" y="171"/>
                    <a:pt x="99" y="147"/>
                    <a:pt x="100" y="132"/>
                  </a:cubicBezTo>
                  <a:lnTo>
                    <a:pt x="100" y="131"/>
                  </a:lnTo>
                  <a:cubicBezTo>
                    <a:pt x="85" y="152"/>
                    <a:pt x="63" y="174"/>
                    <a:pt x="34" y="174"/>
                  </a:cubicBezTo>
                  <a:cubicBezTo>
                    <a:pt x="8" y="174"/>
                    <a:pt x="0" y="154"/>
                    <a:pt x="0" y="131"/>
                  </a:cubicBezTo>
                  <a:cubicBezTo>
                    <a:pt x="0" y="87"/>
                    <a:pt x="45" y="8"/>
                    <a:pt x="94" y="8"/>
                  </a:cubicBezTo>
                  <a:close/>
                  <a:moveTo>
                    <a:pt x="49" y="155"/>
                  </a:moveTo>
                  <a:lnTo>
                    <a:pt x="49" y="155"/>
                  </a:lnTo>
                  <a:cubicBezTo>
                    <a:pt x="78" y="155"/>
                    <a:pt x="99" y="119"/>
                    <a:pt x="99" y="114"/>
                  </a:cubicBezTo>
                  <a:cubicBezTo>
                    <a:pt x="99" y="108"/>
                    <a:pt x="113" y="45"/>
                    <a:pt x="113" y="34"/>
                  </a:cubicBezTo>
                  <a:cubicBezTo>
                    <a:pt x="113" y="29"/>
                    <a:pt x="109" y="19"/>
                    <a:pt x="92" y="19"/>
                  </a:cubicBezTo>
                  <a:cubicBezTo>
                    <a:pt x="56" y="19"/>
                    <a:pt x="23" y="85"/>
                    <a:pt x="23" y="124"/>
                  </a:cubicBezTo>
                  <a:cubicBezTo>
                    <a:pt x="23" y="130"/>
                    <a:pt x="24" y="155"/>
                    <a:pt x="49" y="1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7" name="Freeform 113"/>
            <p:cNvSpPr>
              <a:spLocks/>
            </p:cNvSpPr>
            <p:nvPr userDrawn="1"/>
          </p:nvSpPr>
          <p:spPr bwMode="auto">
            <a:xfrm>
              <a:off x="2810406" y="668735"/>
              <a:ext cx="62240" cy="81639"/>
            </a:xfrm>
            <a:custGeom>
              <a:avLst/>
              <a:gdLst>
                <a:gd name="T0" fmla="*/ 66 w 128"/>
                <a:gd name="T1" fmla="*/ 146 h 166"/>
                <a:gd name="T2" fmla="*/ 66 w 128"/>
                <a:gd name="T3" fmla="*/ 146 h 166"/>
                <a:gd name="T4" fmla="*/ 117 w 128"/>
                <a:gd name="T5" fmla="*/ 126 h 166"/>
                <a:gd name="T6" fmla="*/ 120 w 128"/>
                <a:gd name="T7" fmla="*/ 130 h 166"/>
                <a:gd name="T8" fmla="*/ 49 w 128"/>
                <a:gd name="T9" fmla="*/ 166 h 166"/>
                <a:gd name="T10" fmla="*/ 0 w 128"/>
                <a:gd name="T11" fmla="*/ 108 h 166"/>
                <a:gd name="T12" fmla="*/ 88 w 128"/>
                <a:gd name="T13" fmla="*/ 0 h 166"/>
                <a:gd name="T14" fmla="*/ 128 w 128"/>
                <a:gd name="T15" fmla="*/ 25 h 166"/>
                <a:gd name="T16" fmla="*/ 114 w 128"/>
                <a:gd name="T17" fmla="*/ 39 h 166"/>
                <a:gd name="T18" fmla="*/ 74 w 128"/>
                <a:gd name="T19" fmla="*/ 13 h 166"/>
                <a:gd name="T20" fmla="*/ 24 w 128"/>
                <a:gd name="T21" fmla="*/ 94 h 166"/>
                <a:gd name="T22" fmla="*/ 66 w 128"/>
                <a:gd name="T23" fmla="*/ 14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66">
                  <a:moveTo>
                    <a:pt x="66" y="146"/>
                  </a:moveTo>
                  <a:lnTo>
                    <a:pt x="66" y="146"/>
                  </a:lnTo>
                  <a:cubicBezTo>
                    <a:pt x="100" y="146"/>
                    <a:pt x="109" y="126"/>
                    <a:pt x="117" y="126"/>
                  </a:cubicBezTo>
                  <a:cubicBezTo>
                    <a:pt x="119" y="126"/>
                    <a:pt x="120" y="128"/>
                    <a:pt x="120" y="130"/>
                  </a:cubicBezTo>
                  <a:cubicBezTo>
                    <a:pt x="120" y="132"/>
                    <a:pt x="97" y="166"/>
                    <a:pt x="49" y="166"/>
                  </a:cubicBezTo>
                  <a:cubicBezTo>
                    <a:pt x="15" y="166"/>
                    <a:pt x="0" y="139"/>
                    <a:pt x="0" y="108"/>
                  </a:cubicBezTo>
                  <a:cubicBezTo>
                    <a:pt x="0" y="42"/>
                    <a:pt x="45" y="0"/>
                    <a:pt x="88" y="0"/>
                  </a:cubicBezTo>
                  <a:cubicBezTo>
                    <a:pt x="104" y="0"/>
                    <a:pt x="128" y="10"/>
                    <a:pt x="128" y="25"/>
                  </a:cubicBezTo>
                  <a:cubicBezTo>
                    <a:pt x="128" y="36"/>
                    <a:pt x="121" y="39"/>
                    <a:pt x="114" y="39"/>
                  </a:cubicBezTo>
                  <a:cubicBezTo>
                    <a:pt x="101" y="39"/>
                    <a:pt x="104" y="13"/>
                    <a:pt x="74" y="13"/>
                  </a:cubicBezTo>
                  <a:cubicBezTo>
                    <a:pt x="37" y="13"/>
                    <a:pt x="24" y="65"/>
                    <a:pt x="24" y="94"/>
                  </a:cubicBezTo>
                  <a:cubicBezTo>
                    <a:pt x="24" y="122"/>
                    <a:pt x="35" y="146"/>
                    <a:pt x="66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8" name="Freeform 114"/>
            <p:cNvSpPr>
              <a:spLocks noEditPoints="1"/>
            </p:cNvSpPr>
            <p:nvPr userDrawn="1"/>
          </p:nvSpPr>
          <p:spPr bwMode="auto">
            <a:xfrm>
              <a:off x="2893662" y="628320"/>
              <a:ext cx="31524" cy="120438"/>
            </a:xfrm>
            <a:custGeom>
              <a:avLst/>
              <a:gdLst>
                <a:gd name="T0" fmla="*/ 39 w 66"/>
                <a:gd name="T1" fmla="*/ 220 h 245"/>
                <a:gd name="T2" fmla="*/ 39 w 66"/>
                <a:gd name="T3" fmla="*/ 220 h 245"/>
                <a:gd name="T4" fmla="*/ 62 w 66"/>
                <a:gd name="T5" fmla="*/ 198 h 245"/>
                <a:gd name="T6" fmla="*/ 66 w 66"/>
                <a:gd name="T7" fmla="*/ 201 h 245"/>
                <a:gd name="T8" fmla="*/ 24 w 66"/>
                <a:gd name="T9" fmla="*/ 245 h 245"/>
                <a:gd name="T10" fmla="*/ 9 w 66"/>
                <a:gd name="T11" fmla="*/ 222 h 245"/>
                <a:gd name="T12" fmla="*/ 28 w 66"/>
                <a:gd name="T13" fmla="*/ 104 h 245"/>
                <a:gd name="T14" fmla="*/ 0 w 66"/>
                <a:gd name="T15" fmla="*/ 93 h 245"/>
                <a:gd name="T16" fmla="*/ 39 w 66"/>
                <a:gd name="T17" fmla="*/ 86 h 245"/>
                <a:gd name="T18" fmla="*/ 52 w 66"/>
                <a:gd name="T19" fmla="*/ 82 h 245"/>
                <a:gd name="T20" fmla="*/ 57 w 66"/>
                <a:gd name="T21" fmla="*/ 86 h 245"/>
                <a:gd name="T22" fmla="*/ 34 w 66"/>
                <a:gd name="T23" fmla="*/ 211 h 245"/>
                <a:gd name="T24" fmla="*/ 39 w 66"/>
                <a:gd name="T25" fmla="*/ 220 h 245"/>
                <a:gd name="T26" fmla="*/ 51 w 66"/>
                <a:gd name="T27" fmla="*/ 40 h 245"/>
                <a:gd name="T28" fmla="*/ 51 w 66"/>
                <a:gd name="T29" fmla="*/ 40 h 245"/>
                <a:gd name="T30" fmla="*/ 38 w 66"/>
                <a:gd name="T31" fmla="*/ 19 h 245"/>
                <a:gd name="T32" fmla="*/ 53 w 66"/>
                <a:gd name="T33" fmla="*/ 0 h 245"/>
                <a:gd name="T34" fmla="*/ 66 w 66"/>
                <a:gd name="T35" fmla="*/ 21 h 245"/>
                <a:gd name="T36" fmla="*/ 51 w 66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45">
                  <a:moveTo>
                    <a:pt x="39" y="220"/>
                  </a:moveTo>
                  <a:lnTo>
                    <a:pt x="39" y="220"/>
                  </a:lnTo>
                  <a:cubicBezTo>
                    <a:pt x="48" y="220"/>
                    <a:pt x="57" y="198"/>
                    <a:pt x="62" y="198"/>
                  </a:cubicBezTo>
                  <a:cubicBezTo>
                    <a:pt x="64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4" y="245"/>
                  </a:cubicBezTo>
                  <a:cubicBezTo>
                    <a:pt x="12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39" y="220"/>
                  </a:cubicBezTo>
                  <a:close/>
                  <a:moveTo>
                    <a:pt x="51" y="40"/>
                  </a:moveTo>
                  <a:lnTo>
                    <a:pt x="51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6" y="17"/>
                    <a:pt x="66" y="21"/>
                  </a:cubicBezTo>
                  <a:cubicBezTo>
                    <a:pt x="66" y="27"/>
                    <a:pt x="57" y="40"/>
                    <a:pt x="51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9" name="Freeform 115"/>
            <p:cNvSpPr>
              <a:spLocks/>
            </p:cNvSpPr>
            <p:nvPr userDrawn="1"/>
          </p:nvSpPr>
          <p:spPr bwMode="auto">
            <a:xfrm>
              <a:off x="2948628" y="654994"/>
              <a:ext cx="41224" cy="95381"/>
            </a:xfrm>
            <a:custGeom>
              <a:avLst/>
              <a:gdLst>
                <a:gd name="T0" fmla="*/ 75 w 85"/>
                <a:gd name="T1" fmla="*/ 36 h 194"/>
                <a:gd name="T2" fmla="*/ 75 w 85"/>
                <a:gd name="T3" fmla="*/ 36 h 194"/>
                <a:gd name="T4" fmla="*/ 85 w 85"/>
                <a:gd name="T5" fmla="*/ 43 h 194"/>
                <a:gd name="T6" fmla="*/ 75 w 85"/>
                <a:gd name="T7" fmla="*/ 50 h 194"/>
                <a:gd name="T8" fmla="*/ 46 w 85"/>
                <a:gd name="T9" fmla="*/ 50 h 194"/>
                <a:gd name="T10" fmla="*/ 30 w 85"/>
                <a:gd name="T11" fmla="*/ 151 h 194"/>
                <a:gd name="T12" fmla="*/ 44 w 85"/>
                <a:gd name="T13" fmla="*/ 170 h 194"/>
                <a:gd name="T14" fmla="*/ 79 w 85"/>
                <a:gd name="T15" fmla="*/ 149 h 194"/>
                <a:gd name="T16" fmla="*/ 83 w 85"/>
                <a:gd name="T17" fmla="*/ 153 h 194"/>
                <a:gd name="T18" fmla="*/ 29 w 85"/>
                <a:gd name="T19" fmla="*/ 194 h 194"/>
                <a:gd name="T20" fmla="*/ 6 w 85"/>
                <a:gd name="T21" fmla="*/ 160 h 194"/>
                <a:gd name="T22" fmla="*/ 19 w 85"/>
                <a:gd name="T23" fmla="*/ 54 h 194"/>
                <a:gd name="T24" fmla="*/ 0 w 85"/>
                <a:gd name="T25" fmla="*/ 45 h 194"/>
                <a:gd name="T26" fmla="*/ 15 w 85"/>
                <a:gd name="T27" fmla="*/ 33 h 194"/>
                <a:gd name="T28" fmla="*/ 50 w 85"/>
                <a:gd name="T29" fmla="*/ 0 h 194"/>
                <a:gd name="T30" fmla="*/ 54 w 85"/>
                <a:gd name="T31" fmla="*/ 4 h 194"/>
                <a:gd name="T32" fmla="*/ 53 w 85"/>
                <a:gd name="T33" fmla="*/ 13 h 194"/>
                <a:gd name="T34" fmla="*/ 48 w 85"/>
                <a:gd name="T35" fmla="*/ 36 h 194"/>
                <a:gd name="T36" fmla="*/ 75 w 85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5" y="35"/>
                    <a:pt x="85" y="43"/>
                  </a:cubicBezTo>
                  <a:cubicBezTo>
                    <a:pt x="85" y="51"/>
                    <a:pt x="80" y="50"/>
                    <a:pt x="75" y="50"/>
                  </a:cubicBezTo>
                  <a:lnTo>
                    <a:pt x="46" y="50"/>
                  </a:lnTo>
                  <a:cubicBezTo>
                    <a:pt x="43" y="50"/>
                    <a:pt x="30" y="143"/>
                    <a:pt x="30" y="151"/>
                  </a:cubicBezTo>
                  <a:cubicBezTo>
                    <a:pt x="30" y="158"/>
                    <a:pt x="30" y="170"/>
                    <a:pt x="44" y="170"/>
                  </a:cubicBezTo>
                  <a:cubicBezTo>
                    <a:pt x="65" y="170"/>
                    <a:pt x="73" y="149"/>
                    <a:pt x="79" y="149"/>
                  </a:cubicBezTo>
                  <a:cubicBezTo>
                    <a:pt x="83" y="149"/>
                    <a:pt x="83" y="151"/>
                    <a:pt x="83" y="153"/>
                  </a:cubicBezTo>
                  <a:cubicBezTo>
                    <a:pt x="83" y="157"/>
                    <a:pt x="57" y="194"/>
                    <a:pt x="29" y="194"/>
                  </a:cubicBezTo>
                  <a:cubicBezTo>
                    <a:pt x="9" y="194"/>
                    <a:pt x="6" y="175"/>
                    <a:pt x="6" y="160"/>
                  </a:cubicBezTo>
                  <a:cubicBezTo>
                    <a:pt x="6" y="140"/>
                    <a:pt x="19" y="61"/>
                    <a:pt x="19" y="54"/>
                  </a:cubicBezTo>
                  <a:cubicBezTo>
                    <a:pt x="19" y="44"/>
                    <a:pt x="0" y="54"/>
                    <a:pt x="0" y="45"/>
                  </a:cubicBezTo>
                  <a:cubicBezTo>
                    <a:pt x="0" y="43"/>
                    <a:pt x="2" y="40"/>
                    <a:pt x="15" y="33"/>
                  </a:cubicBezTo>
                  <a:cubicBezTo>
                    <a:pt x="37" y="22"/>
                    <a:pt x="43" y="0"/>
                    <a:pt x="50" y="0"/>
                  </a:cubicBezTo>
                  <a:cubicBezTo>
                    <a:pt x="52" y="0"/>
                    <a:pt x="54" y="0"/>
                    <a:pt x="54" y="4"/>
                  </a:cubicBezTo>
                  <a:cubicBezTo>
                    <a:pt x="54" y="5"/>
                    <a:pt x="53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0" name="Freeform 116"/>
            <p:cNvSpPr>
              <a:spLocks/>
            </p:cNvSpPr>
            <p:nvPr userDrawn="1"/>
          </p:nvSpPr>
          <p:spPr bwMode="auto">
            <a:xfrm>
              <a:off x="3010060" y="668735"/>
              <a:ext cx="65473" cy="115589"/>
            </a:xfrm>
            <a:custGeom>
              <a:avLst/>
              <a:gdLst>
                <a:gd name="T0" fmla="*/ 135 w 135"/>
                <a:gd name="T1" fmla="*/ 26 h 236"/>
                <a:gd name="T2" fmla="*/ 135 w 135"/>
                <a:gd name="T3" fmla="*/ 26 h 236"/>
                <a:gd name="T4" fmla="*/ 25 w 135"/>
                <a:gd name="T5" fmla="*/ 236 h 236"/>
                <a:gd name="T6" fmla="*/ 0 w 135"/>
                <a:gd name="T7" fmla="*/ 218 h 236"/>
                <a:gd name="T8" fmla="*/ 10 w 135"/>
                <a:gd name="T9" fmla="*/ 207 h 236"/>
                <a:gd name="T10" fmla="*/ 38 w 135"/>
                <a:gd name="T11" fmla="*/ 218 h 236"/>
                <a:gd name="T12" fmla="*/ 88 w 135"/>
                <a:gd name="T13" fmla="*/ 156 h 236"/>
                <a:gd name="T14" fmla="*/ 25 w 135"/>
                <a:gd name="T15" fmla="*/ 28 h 236"/>
                <a:gd name="T16" fmla="*/ 3 w 135"/>
                <a:gd name="T17" fmla="*/ 58 h 236"/>
                <a:gd name="T18" fmla="*/ 0 w 135"/>
                <a:gd name="T19" fmla="*/ 52 h 236"/>
                <a:gd name="T20" fmla="*/ 32 w 135"/>
                <a:gd name="T21" fmla="*/ 0 h 236"/>
                <a:gd name="T22" fmla="*/ 68 w 135"/>
                <a:gd name="T23" fmla="*/ 37 h 236"/>
                <a:gd name="T24" fmla="*/ 106 w 135"/>
                <a:gd name="T25" fmla="*/ 112 h 236"/>
                <a:gd name="T26" fmla="*/ 119 w 135"/>
                <a:gd name="T27" fmla="*/ 55 h 236"/>
                <a:gd name="T28" fmla="*/ 109 w 135"/>
                <a:gd name="T29" fmla="*/ 14 h 236"/>
                <a:gd name="T30" fmla="*/ 121 w 135"/>
                <a:gd name="T31" fmla="*/ 0 h 236"/>
                <a:gd name="T32" fmla="*/ 135 w 135"/>
                <a:gd name="T33" fmla="*/ 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236">
                  <a:moveTo>
                    <a:pt x="135" y="26"/>
                  </a:moveTo>
                  <a:lnTo>
                    <a:pt x="135" y="26"/>
                  </a:lnTo>
                  <a:cubicBezTo>
                    <a:pt x="135" y="79"/>
                    <a:pt x="89" y="236"/>
                    <a:pt x="25" y="236"/>
                  </a:cubicBezTo>
                  <a:cubicBezTo>
                    <a:pt x="9" y="236"/>
                    <a:pt x="0" y="227"/>
                    <a:pt x="0" y="218"/>
                  </a:cubicBezTo>
                  <a:cubicBezTo>
                    <a:pt x="0" y="211"/>
                    <a:pt x="6" y="207"/>
                    <a:pt x="10" y="207"/>
                  </a:cubicBezTo>
                  <a:cubicBezTo>
                    <a:pt x="18" y="207"/>
                    <a:pt x="32" y="218"/>
                    <a:pt x="38" y="218"/>
                  </a:cubicBezTo>
                  <a:cubicBezTo>
                    <a:pt x="65" y="218"/>
                    <a:pt x="88" y="164"/>
                    <a:pt x="88" y="156"/>
                  </a:cubicBezTo>
                  <a:cubicBezTo>
                    <a:pt x="88" y="119"/>
                    <a:pt x="43" y="28"/>
                    <a:pt x="25" y="28"/>
                  </a:cubicBezTo>
                  <a:cubicBezTo>
                    <a:pt x="8" y="28"/>
                    <a:pt x="12" y="58"/>
                    <a:pt x="3" y="58"/>
                  </a:cubicBezTo>
                  <a:cubicBezTo>
                    <a:pt x="2" y="58"/>
                    <a:pt x="0" y="57"/>
                    <a:pt x="0" y="52"/>
                  </a:cubicBezTo>
                  <a:cubicBezTo>
                    <a:pt x="0" y="15"/>
                    <a:pt x="16" y="0"/>
                    <a:pt x="32" y="0"/>
                  </a:cubicBezTo>
                  <a:cubicBezTo>
                    <a:pt x="46" y="0"/>
                    <a:pt x="61" y="25"/>
                    <a:pt x="68" y="37"/>
                  </a:cubicBezTo>
                  <a:cubicBezTo>
                    <a:pt x="97" y="87"/>
                    <a:pt x="100" y="112"/>
                    <a:pt x="106" y="112"/>
                  </a:cubicBezTo>
                  <a:cubicBezTo>
                    <a:pt x="109" y="112"/>
                    <a:pt x="119" y="74"/>
                    <a:pt x="119" y="55"/>
                  </a:cubicBezTo>
                  <a:cubicBezTo>
                    <a:pt x="119" y="26"/>
                    <a:pt x="109" y="26"/>
                    <a:pt x="109" y="14"/>
                  </a:cubicBezTo>
                  <a:cubicBezTo>
                    <a:pt x="109" y="6"/>
                    <a:pt x="113" y="0"/>
                    <a:pt x="121" y="0"/>
                  </a:cubicBezTo>
                  <a:cubicBezTo>
                    <a:pt x="132" y="0"/>
                    <a:pt x="135" y="10"/>
                    <a:pt x="135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1" name="Freeform 117"/>
            <p:cNvSpPr>
              <a:spLocks noEditPoints="1"/>
            </p:cNvSpPr>
            <p:nvPr userDrawn="1"/>
          </p:nvSpPr>
          <p:spPr bwMode="auto">
            <a:xfrm>
              <a:off x="3161214" y="619428"/>
              <a:ext cx="94573" cy="129330"/>
            </a:xfrm>
            <a:custGeom>
              <a:avLst/>
              <a:gdLst>
                <a:gd name="T0" fmla="*/ 43 w 194"/>
                <a:gd name="T1" fmla="*/ 51 h 262"/>
                <a:gd name="T2" fmla="*/ 43 w 194"/>
                <a:gd name="T3" fmla="*/ 51 h 262"/>
                <a:gd name="T4" fmla="*/ 44 w 194"/>
                <a:gd name="T5" fmla="*/ 34 h 262"/>
                <a:gd name="T6" fmla="*/ 15 w 194"/>
                <a:gd name="T7" fmla="*/ 5 h 262"/>
                <a:gd name="T8" fmla="*/ 29 w 194"/>
                <a:gd name="T9" fmla="*/ 0 h 262"/>
                <a:gd name="T10" fmla="*/ 68 w 194"/>
                <a:gd name="T11" fmla="*/ 2 h 262"/>
                <a:gd name="T12" fmla="*/ 116 w 194"/>
                <a:gd name="T13" fmla="*/ 0 h 262"/>
                <a:gd name="T14" fmla="*/ 191 w 194"/>
                <a:gd name="T15" fmla="*/ 60 h 262"/>
                <a:gd name="T16" fmla="*/ 142 w 194"/>
                <a:gd name="T17" fmla="*/ 123 h 262"/>
                <a:gd name="T18" fmla="*/ 142 w 194"/>
                <a:gd name="T19" fmla="*/ 124 h 262"/>
                <a:gd name="T20" fmla="*/ 194 w 194"/>
                <a:gd name="T21" fmla="*/ 184 h 262"/>
                <a:gd name="T22" fmla="*/ 106 w 194"/>
                <a:gd name="T23" fmla="*/ 262 h 262"/>
                <a:gd name="T24" fmla="*/ 69 w 194"/>
                <a:gd name="T25" fmla="*/ 260 h 262"/>
                <a:gd name="T26" fmla="*/ 7 w 194"/>
                <a:gd name="T27" fmla="*/ 262 h 262"/>
                <a:gd name="T28" fmla="*/ 0 w 194"/>
                <a:gd name="T29" fmla="*/ 259 h 262"/>
                <a:gd name="T30" fmla="*/ 24 w 194"/>
                <a:gd name="T31" fmla="*/ 232 h 262"/>
                <a:gd name="T32" fmla="*/ 43 w 194"/>
                <a:gd name="T33" fmla="*/ 51 h 262"/>
                <a:gd name="T34" fmla="*/ 50 w 194"/>
                <a:gd name="T35" fmla="*/ 221 h 262"/>
                <a:gd name="T36" fmla="*/ 50 w 194"/>
                <a:gd name="T37" fmla="*/ 221 h 262"/>
                <a:gd name="T38" fmla="*/ 50 w 194"/>
                <a:gd name="T39" fmla="*/ 235 h 262"/>
                <a:gd name="T40" fmla="*/ 80 w 194"/>
                <a:gd name="T41" fmla="*/ 251 h 262"/>
                <a:gd name="T42" fmla="*/ 165 w 194"/>
                <a:gd name="T43" fmla="*/ 187 h 262"/>
                <a:gd name="T44" fmla="*/ 79 w 194"/>
                <a:gd name="T45" fmla="*/ 127 h 262"/>
                <a:gd name="T46" fmla="*/ 60 w 194"/>
                <a:gd name="T47" fmla="*/ 136 h 262"/>
                <a:gd name="T48" fmla="*/ 50 w 194"/>
                <a:gd name="T49" fmla="*/ 221 h 262"/>
                <a:gd name="T50" fmla="*/ 65 w 194"/>
                <a:gd name="T51" fmla="*/ 89 h 262"/>
                <a:gd name="T52" fmla="*/ 65 w 194"/>
                <a:gd name="T53" fmla="*/ 89 h 262"/>
                <a:gd name="T54" fmla="*/ 63 w 194"/>
                <a:gd name="T55" fmla="*/ 110 h 262"/>
                <a:gd name="T56" fmla="*/ 108 w 194"/>
                <a:gd name="T57" fmla="*/ 118 h 262"/>
                <a:gd name="T58" fmla="*/ 164 w 194"/>
                <a:gd name="T59" fmla="*/ 65 h 262"/>
                <a:gd name="T60" fmla="*/ 99 w 194"/>
                <a:gd name="T61" fmla="*/ 11 h 262"/>
                <a:gd name="T62" fmla="*/ 78 w 194"/>
                <a:gd name="T63" fmla="*/ 15 h 262"/>
                <a:gd name="T64" fmla="*/ 72 w 194"/>
                <a:gd name="T65" fmla="*/ 27 h 262"/>
                <a:gd name="T66" fmla="*/ 65 w 194"/>
                <a:gd name="T67" fmla="*/ 8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62">
                  <a:moveTo>
                    <a:pt x="43" y="51"/>
                  </a:moveTo>
                  <a:lnTo>
                    <a:pt x="43" y="51"/>
                  </a:lnTo>
                  <a:cubicBezTo>
                    <a:pt x="44" y="44"/>
                    <a:pt x="44" y="37"/>
                    <a:pt x="44" y="34"/>
                  </a:cubicBezTo>
                  <a:cubicBezTo>
                    <a:pt x="44" y="3"/>
                    <a:pt x="15" y="17"/>
                    <a:pt x="15" y="5"/>
                  </a:cubicBezTo>
                  <a:cubicBezTo>
                    <a:pt x="15" y="0"/>
                    <a:pt x="21" y="0"/>
                    <a:pt x="29" y="0"/>
                  </a:cubicBezTo>
                  <a:cubicBezTo>
                    <a:pt x="35" y="0"/>
                    <a:pt x="55" y="2"/>
                    <a:pt x="68" y="2"/>
                  </a:cubicBezTo>
                  <a:cubicBezTo>
                    <a:pt x="80" y="2"/>
                    <a:pt x="93" y="0"/>
                    <a:pt x="116" y="0"/>
                  </a:cubicBezTo>
                  <a:cubicBezTo>
                    <a:pt x="190" y="0"/>
                    <a:pt x="191" y="51"/>
                    <a:pt x="191" y="60"/>
                  </a:cubicBezTo>
                  <a:cubicBezTo>
                    <a:pt x="191" y="105"/>
                    <a:pt x="151" y="121"/>
                    <a:pt x="142" y="123"/>
                  </a:cubicBezTo>
                  <a:lnTo>
                    <a:pt x="142" y="124"/>
                  </a:lnTo>
                  <a:cubicBezTo>
                    <a:pt x="152" y="127"/>
                    <a:pt x="194" y="131"/>
                    <a:pt x="194" y="184"/>
                  </a:cubicBezTo>
                  <a:cubicBezTo>
                    <a:pt x="194" y="225"/>
                    <a:pt x="153" y="262"/>
                    <a:pt x="106" y="262"/>
                  </a:cubicBezTo>
                  <a:cubicBezTo>
                    <a:pt x="84" y="262"/>
                    <a:pt x="77" y="261"/>
                    <a:pt x="69" y="260"/>
                  </a:cubicBezTo>
                  <a:cubicBezTo>
                    <a:pt x="49" y="260"/>
                    <a:pt x="28" y="262"/>
                    <a:pt x="7" y="262"/>
                  </a:cubicBezTo>
                  <a:cubicBezTo>
                    <a:pt x="3" y="262"/>
                    <a:pt x="0" y="262"/>
                    <a:pt x="0" y="259"/>
                  </a:cubicBezTo>
                  <a:cubicBezTo>
                    <a:pt x="0" y="246"/>
                    <a:pt x="21" y="257"/>
                    <a:pt x="24" y="232"/>
                  </a:cubicBezTo>
                  <a:lnTo>
                    <a:pt x="43" y="51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cubicBezTo>
                    <a:pt x="50" y="225"/>
                    <a:pt x="50" y="232"/>
                    <a:pt x="50" y="235"/>
                  </a:cubicBezTo>
                  <a:cubicBezTo>
                    <a:pt x="50" y="247"/>
                    <a:pt x="60" y="251"/>
                    <a:pt x="80" y="251"/>
                  </a:cubicBezTo>
                  <a:cubicBezTo>
                    <a:pt x="143" y="251"/>
                    <a:pt x="165" y="225"/>
                    <a:pt x="165" y="187"/>
                  </a:cubicBezTo>
                  <a:cubicBezTo>
                    <a:pt x="165" y="153"/>
                    <a:pt x="147" y="127"/>
                    <a:pt x="79" y="127"/>
                  </a:cubicBezTo>
                  <a:cubicBezTo>
                    <a:pt x="68" y="127"/>
                    <a:pt x="61" y="127"/>
                    <a:pt x="60" y="136"/>
                  </a:cubicBezTo>
                  <a:lnTo>
                    <a:pt x="50" y="221"/>
                  </a:lnTo>
                  <a:close/>
                  <a:moveTo>
                    <a:pt x="65" y="89"/>
                  </a:moveTo>
                  <a:lnTo>
                    <a:pt x="65" y="89"/>
                  </a:lnTo>
                  <a:cubicBezTo>
                    <a:pt x="64" y="95"/>
                    <a:pt x="63" y="102"/>
                    <a:pt x="63" y="110"/>
                  </a:cubicBezTo>
                  <a:cubicBezTo>
                    <a:pt x="63" y="119"/>
                    <a:pt x="101" y="118"/>
                    <a:pt x="108" y="118"/>
                  </a:cubicBezTo>
                  <a:cubicBezTo>
                    <a:pt x="160" y="118"/>
                    <a:pt x="164" y="82"/>
                    <a:pt x="164" y="65"/>
                  </a:cubicBezTo>
                  <a:cubicBezTo>
                    <a:pt x="164" y="58"/>
                    <a:pt x="164" y="11"/>
                    <a:pt x="99" y="11"/>
                  </a:cubicBezTo>
                  <a:cubicBezTo>
                    <a:pt x="94" y="11"/>
                    <a:pt x="81" y="13"/>
                    <a:pt x="78" y="15"/>
                  </a:cubicBezTo>
                  <a:cubicBezTo>
                    <a:pt x="76" y="16"/>
                    <a:pt x="72" y="22"/>
                    <a:pt x="72" y="27"/>
                  </a:cubicBezTo>
                  <a:lnTo>
                    <a:pt x="65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2" name="Freeform 118"/>
            <p:cNvSpPr>
              <a:spLocks/>
            </p:cNvSpPr>
            <p:nvPr userDrawn="1"/>
          </p:nvSpPr>
          <p:spPr bwMode="auto">
            <a:xfrm>
              <a:off x="3280845" y="668735"/>
              <a:ext cx="84065" cy="81639"/>
            </a:xfrm>
            <a:custGeom>
              <a:avLst/>
              <a:gdLst>
                <a:gd name="T0" fmla="*/ 31 w 174"/>
                <a:gd name="T1" fmla="*/ 53 h 166"/>
                <a:gd name="T2" fmla="*/ 31 w 174"/>
                <a:gd name="T3" fmla="*/ 53 h 166"/>
                <a:gd name="T4" fmla="*/ 33 w 174"/>
                <a:gd name="T5" fmla="*/ 35 h 166"/>
                <a:gd name="T6" fmla="*/ 28 w 174"/>
                <a:gd name="T7" fmla="*/ 27 h 166"/>
                <a:gd name="T8" fmla="*/ 3 w 174"/>
                <a:gd name="T9" fmla="*/ 54 h 166"/>
                <a:gd name="T10" fmla="*/ 0 w 174"/>
                <a:gd name="T11" fmla="*/ 50 h 166"/>
                <a:gd name="T12" fmla="*/ 40 w 174"/>
                <a:gd name="T13" fmla="*/ 0 h 166"/>
                <a:gd name="T14" fmla="*/ 57 w 174"/>
                <a:gd name="T15" fmla="*/ 26 h 166"/>
                <a:gd name="T16" fmla="*/ 49 w 174"/>
                <a:gd name="T17" fmla="*/ 80 h 166"/>
                <a:gd name="T18" fmla="*/ 41 w 174"/>
                <a:gd name="T19" fmla="*/ 134 h 166"/>
                <a:gd name="T20" fmla="*/ 49 w 174"/>
                <a:gd name="T21" fmla="*/ 145 h 166"/>
                <a:gd name="T22" fmla="*/ 132 w 174"/>
                <a:gd name="T23" fmla="*/ 11 h 166"/>
                <a:gd name="T24" fmla="*/ 139 w 174"/>
                <a:gd name="T25" fmla="*/ 3 h 166"/>
                <a:gd name="T26" fmla="*/ 152 w 174"/>
                <a:gd name="T27" fmla="*/ 3 h 166"/>
                <a:gd name="T28" fmla="*/ 155 w 174"/>
                <a:gd name="T29" fmla="*/ 7 h 166"/>
                <a:gd name="T30" fmla="*/ 133 w 174"/>
                <a:gd name="T31" fmla="*/ 130 h 166"/>
                <a:gd name="T32" fmla="*/ 140 w 174"/>
                <a:gd name="T33" fmla="*/ 142 h 166"/>
                <a:gd name="T34" fmla="*/ 170 w 174"/>
                <a:gd name="T35" fmla="*/ 118 h 166"/>
                <a:gd name="T36" fmla="*/ 174 w 174"/>
                <a:gd name="T37" fmla="*/ 122 h 166"/>
                <a:gd name="T38" fmla="*/ 121 w 174"/>
                <a:gd name="T39" fmla="*/ 166 h 166"/>
                <a:gd name="T40" fmla="*/ 108 w 174"/>
                <a:gd name="T41" fmla="*/ 145 h 166"/>
                <a:gd name="T42" fmla="*/ 116 w 174"/>
                <a:gd name="T43" fmla="*/ 86 h 166"/>
                <a:gd name="T44" fmla="*/ 115 w 174"/>
                <a:gd name="T45" fmla="*/ 86 h 166"/>
                <a:gd name="T46" fmla="*/ 31 w 174"/>
                <a:gd name="T47" fmla="*/ 166 h 166"/>
                <a:gd name="T48" fmla="*/ 16 w 174"/>
                <a:gd name="T49" fmla="*/ 144 h 166"/>
                <a:gd name="T50" fmla="*/ 19 w 174"/>
                <a:gd name="T51" fmla="*/ 117 h 166"/>
                <a:gd name="T52" fmla="*/ 31 w 174"/>
                <a:gd name="T53" fmla="*/ 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66">
                  <a:moveTo>
                    <a:pt x="31" y="53"/>
                  </a:moveTo>
                  <a:lnTo>
                    <a:pt x="31" y="53"/>
                  </a:lnTo>
                  <a:cubicBezTo>
                    <a:pt x="32" y="46"/>
                    <a:pt x="33" y="41"/>
                    <a:pt x="33" y="35"/>
                  </a:cubicBezTo>
                  <a:cubicBezTo>
                    <a:pt x="33" y="32"/>
                    <a:pt x="32" y="27"/>
                    <a:pt x="28" y="27"/>
                  </a:cubicBezTo>
                  <a:cubicBezTo>
                    <a:pt x="15" y="27"/>
                    <a:pt x="11" y="54"/>
                    <a:pt x="3" y="54"/>
                  </a:cubicBezTo>
                  <a:cubicBezTo>
                    <a:pt x="0" y="54"/>
                    <a:pt x="0" y="51"/>
                    <a:pt x="0" y="50"/>
                  </a:cubicBezTo>
                  <a:cubicBezTo>
                    <a:pt x="0" y="27"/>
                    <a:pt x="27" y="0"/>
                    <a:pt x="40" y="0"/>
                  </a:cubicBezTo>
                  <a:cubicBezTo>
                    <a:pt x="58" y="0"/>
                    <a:pt x="57" y="19"/>
                    <a:pt x="57" y="26"/>
                  </a:cubicBezTo>
                  <a:cubicBezTo>
                    <a:pt x="57" y="30"/>
                    <a:pt x="53" y="55"/>
                    <a:pt x="49" y="80"/>
                  </a:cubicBezTo>
                  <a:cubicBezTo>
                    <a:pt x="45" y="105"/>
                    <a:pt x="41" y="130"/>
                    <a:pt x="41" y="134"/>
                  </a:cubicBezTo>
                  <a:cubicBezTo>
                    <a:pt x="41" y="138"/>
                    <a:pt x="41" y="145"/>
                    <a:pt x="49" y="145"/>
                  </a:cubicBezTo>
                  <a:cubicBezTo>
                    <a:pt x="63" y="145"/>
                    <a:pt x="119" y="81"/>
                    <a:pt x="132" y="11"/>
                  </a:cubicBezTo>
                  <a:cubicBezTo>
                    <a:pt x="133" y="3"/>
                    <a:pt x="136" y="3"/>
                    <a:pt x="139" y="3"/>
                  </a:cubicBezTo>
                  <a:lnTo>
                    <a:pt x="152" y="3"/>
                  </a:lnTo>
                  <a:cubicBezTo>
                    <a:pt x="153" y="3"/>
                    <a:pt x="155" y="3"/>
                    <a:pt x="155" y="7"/>
                  </a:cubicBezTo>
                  <a:cubicBezTo>
                    <a:pt x="155" y="13"/>
                    <a:pt x="133" y="114"/>
                    <a:pt x="133" y="130"/>
                  </a:cubicBezTo>
                  <a:cubicBezTo>
                    <a:pt x="133" y="136"/>
                    <a:pt x="133" y="142"/>
                    <a:pt x="140" y="142"/>
                  </a:cubicBezTo>
                  <a:cubicBezTo>
                    <a:pt x="158" y="142"/>
                    <a:pt x="165" y="118"/>
                    <a:pt x="170" y="118"/>
                  </a:cubicBezTo>
                  <a:cubicBezTo>
                    <a:pt x="172" y="118"/>
                    <a:pt x="174" y="119"/>
                    <a:pt x="174" y="122"/>
                  </a:cubicBezTo>
                  <a:cubicBezTo>
                    <a:pt x="174" y="132"/>
                    <a:pt x="150" y="166"/>
                    <a:pt x="121" y="166"/>
                  </a:cubicBezTo>
                  <a:cubicBezTo>
                    <a:pt x="110" y="166"/>
                    <a:pt x="108" y="154"/>
                    <a:pt x="108" y="145"/>
                  </a:cubicBezTo>
                  <a:cubicBezTo>
                    <a:pt x="108" y="135"/>
                    <a:pt x="114" y="97"/>
                    <a:pt x="116" y="86"/>
                  </a:cubicBezTo>
                  <a:lnTo>
                    <a:pt x="115" y="86"/>
                  </a:lnTo>
                  <a:cubicBezTo>
                    <a:pt x="97" y="116"/>
                    <a:pt x="63" y="166"/>
                    <a:pt x="31" y="166"/>
                  </a:cubicBezTo>
                  <a:cubicBezTo>
                    <a:pt x="26" y="166"/>
                    <a:pt x="16" y="163"/>
                    <a:pt x="16" y="144"/>
                  </a:cubicBezTo>
                  <a:cubicBezTo>
                    <a:pt x="16" y="135"/>
                    <a:pt x="17" y="126"/>
                    <a:pt x="19" y="117"/>
                  </a:cubicBezTo>
                  <a:lnTo>
                    <a:pt x="31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3" name="Freeform 119"/>
            <p:cNvSpPr>
              <a:spLocks noEditPoints="1"/>
            </p:cNvSpPr>
            <p:nvPr userDrawn="1"/>
          </p:nvSpPr>
          <p:spPr bwMode="auto">
            <a:xfrm>
              <a:off x="3382692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9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3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9" y="231"/>
                    <a:pt x="9" y="222"/>
                  </a:cubicBezTo>
                  <a:cubicBezTo>
                    <a:pt x="9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3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4" name="Freeform 120"/>
            <p:cNvSpPr>
              <a:spLocks/>
            </p:cNvSpPr>
            <p:nvPr userDrawn="1"/>
          </p:nvSpPr>
          <p:spPr bwMode="auto">
            <a:xfrm>
              <a:off x="3439274" y="612153"/>
              <a:ext cx="31524" cy="136605"/>
            </a:xfrm>
            <a:custGeom>
              <a:avLst/>
              <a:gdLst>
                <a:gd name="T0" fmla="*/ 27 w 65"/>
                <a:gd name="T1" fmla="*/ 44 h 277"/>
                <a:gd name="T2" fmla="*/ 27 w 65"/>
                <a:gd name="T3" fmla="*/ 44 h 277"/>
                <a:gd name="T4" fmla="*/ 30 w 65"/>
                <a:gd name="T5" fmla="*/ 22 h 277"/>
                <a:gd name="T6" fmla="*/ 3 w 65"/>
                <a:gd name="T7" fmla="*/ 12 h 277"/>
                <a:gd name="T8" fmla="*/ 43 w 65"/>
                <a:gd name="T9" fmla="*/ 2 h 277"/>
                <a:gd name="T10" fmla="*/ 53 w 65"/>
                <a:gd name="T11" fmla="*/ 0 h 277"/>
                <a:gd name="T12" fmla="*/ 57 w 65"/>
                <a:gd name="T13" fmla="*/ 4 h 277"/>
                <a:gd name="T14" fmla="*/ 49 w 65"/>
                <a:gd name="T15" fmla="*/ 51 h 277"/>
                <a:gd name="T16" fmla="*/ 26 w 65"/>
                <a:gd name="T17" fmla="*/ 227 h 277"/>
                <a:gd name="T18" fmla="*/ 24 w 65"/>
                <a:gd name="T19" fmla="*/ 243 h 277"/>
                <a:gd name="T20" fmla="*/ 30 w 65"/>
                <a:gd name="T21" fmla="*/ 254 h 277"/>
                <a:gd name="T22" fmla="*/ 61 w 65"/>
                <a:gd name="T23" fmla="*/ 227 h 277"/>
                <a:gd name="T24" fmla="*/ 65 w 65"/>
                <a:gd name="T25" fmla="*/ 232 h 277"/>
                <a:gd name="T26" fmla="*/ 14 w 65"/>
                <a:gd name="T27" fmla="*/ 277 h 277"/>
                <a:gd name="T28" fmla="*/ 0 w 65"/>
                <a:gd name="T29" fmla="*/ 252 h 277"/>
                <a:gd name="T30" fmla="*/ 3 w 65"/>
                <a:gd name="T31" fmla="*/ 220 h 277"/>
                <a:gd name="T32" fmla="*/ 27 w 65"/>
                <a:gd name="T33" fmla="*/ 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77">
                  <a:moveTo>
                    <a:pt x="27" y="44"/>
                  </a:moveTo>
                  <a:lnTo>
                    <a:pt x="27" y="44"/>
                  </a:lnTo>
                  <a:cubicBezTo>
                    <a:pt x="28" y="37"/>
                    <a:pt x="30" y="26"/>
                    <a:pt x="30" y="22"/>
                  </a:cubicBezTo>
                  <a:cubicBezTo>
                    <a:pt x="30" y="11"/>
                    <a:pt x="3" y="20"/>
                    <a:pt x="3" y="12"/>
                  </a:cubicBezTo>
                  <a:cubicBezTo>
                    <a:pt x="3" y="5"/>
                    <a:pt x="17" y="8"/>
                    <a:pt x="43" y="2"/>
                  </a:cubicBezTo>
                  <a:cubicBezTo>
                    <a:pt x="48" y="1"/>
                    <a:pt x="50" y="0"/>
                    <a:pt x="53" y="0"/>
                  </a:cubicBezTo>
                  <a:cubicBezTo>
                    <a:pt x="55" y="0"/>
                    <a:pt x="57" y="2"/>
                    <a:pt x="57" y="4"/>
                  </a:cubicBezTo>
                  <a:cubicBezTo>
                    <a:pt x="57" y="5"/>
                    <a:pt x="51" y="38"/>
                    <a:pt x="49" y="51"/>
                  </a:cubicBezTo>
                  <a:lnTo>
                    <a:pt x="26" y="227"/>
                  </a:lnTo>
                  <a:cubicBezTo>
                    <a:pt x="25" y="232"/>
                    <a:pt x="24" y="240"/>
                    <a:pt x="24" y="243"/>
                  </a:cubicBezTo>
                  <a:cubicBezTo>
                    <a:pt x="24" y="249"/>
                    <a:pt x="26" y="254"/>
                    <a:pt x="30" y="254"/>
                  </a:cubicBezTo>
                  <a:cubicBezTo>
                    <a:pt x="43" y="254"/>
                    <a:pt x="56" y="227"/>
                    <a:pt x="61" y="227"/>
                  </a:cubicBezTo>
                  <a:cubicBezTo>
                    <a:pt x="64" y="227"/>
                    <a:pt x="65" y="229"/>
                    <a:pt x="65" y="232"/>
                  </a:cubicBezTo>
                  <a:cubicBezTo>
                    <a:pt x="65" y="240"/>
                    <a:pt x="43" y="277"/>
                    <a:pt x="14" y="277"/>
                  </a:cubicBezTo>
                  <a:cubicBezTo>
                    <a:pt x="3" y="277"/>
                    <a:pt x="0" y="265"/>
                    <a:pt x="0" y="252"/>
                  </a:cubicBezTo>
                  <a:cubicBezTo>
                    <a:pt x="0" y="239"/>
                    <a:pt x="2" y="225"/>
                    <a:pt x="3" y="220"/>
                  </a:cubicBezTo>
                  <a:lnTo>
                    <a:pt x="27" y="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5" name="Freeform 121"/>
            <p:cNvSpPr>
              <a:spLocks noEditPoints="1"/>
            </p:cNvSpPr>
            <p:nvPr userDrawn="1"/>
          </p:nvSpPr>
          <p:spPr bwMode="auto">
            <a:xfrm>
              <a:off x="3489390" y="612153"/>
              <a:ext cx="78406" cy="138221"/>
            </a:xfrm>
            <a:custGeom>
              <a:avLst/>
              <a:gdLst>
                <a:gd name="T0" fmla="*/ 122 w 160"/>
                <a:gd name="T1" fmla="*/ 44 h 280"/>
                <a:gd name="T2" fmla="*/ 122 w 160"/>
                <a:gd name="T3" fmla="*/ 44 h 280"/>
                <a:gd name="T4" fmla="*/ 124 w 160"/>
                <a:gd name="T5" fmla="*/ 22 h 280"/>
                <a:gd name="T6" fmla="*/ 98 w 160"/>
                <a:gd name="T7" fmla="*/ 12 h 280"/>
                <a:gd name="T8" fmla="*/ 138 w 160"/>
                <a:gd name="T9" fmla="*/ 2 h 280"/>
                <a:gd name="T10" fmla="*/ 147 w 160"/>
                <a:gd name="T11" fmla="*/ 0 h 280"/>
                <a:gd name="T12" fmla="*/ 152 w 160"/>
                <a:gd name="T13" fmla="*/ 4 h 280"/>
                <a:gd name="T14" fmla="*/ 150 w 160"/>
                <a:gd name="T15" fmla="*/ 15 h 280"/>
                <a:gd name="T16" fmla="*/ 123 w 160"/>
                <a:gd name="T17" fmla="*/ 228 h 280"/>
                <a:gd name="T18" fmla="*/ 133 w 160"/>
                <a:gd name="T19" fmla="*/ 257 h 280"/>
                <a:gd name="T20" fmla="*/ 157 w 160"/>
                <a:gd name="T21" fmla="*/ 233 h 280"/>
                <a:gd name="T22" fmla="*/ 160 w 160"/>
                <a:gd name="T23" fmla="*/ 236 h 280"/>
                <a:gd name="T24" fmla="*/ 121 w 160"/>
                <a:gd name="T25" fmla="*/ 277 h 280"/>
                <a:gd name="T26" fmla="*/ 100 w 160"/>
                <a:gd name="T27" fmla="*/ 239 h 280"/>
                <a:gd name="T28" fmla="*/ 99 w 160"/>
                <a:gd name="T29" fmla="*/ 238 h 280"/>
                <a:gd name="T30" fmla="*/ 41 w 160"/>
                <a:gd name="T31" fmla="*/ 280 h 280"/>
                <a:gd name="T32" fmla="*/ 0 w 160"/>
                <a:gd name="T33" fmla="*/ 231 h 280"/>
                <a:gd name="T34" fmla="*/ 88 w 160"/>
                <a:gd name="T35" fmla="*/ 114 h 280"/>
                <a:gd name="T36" fmla="*/ 112 w 160"/>
                <a:gd name="T37" fmla="*/ 123 h 280"/>
                <a:gd name="T38" fmla="*/ 122 w 160"/>
                <a:gd name="T39" fmla="*/ 44 h 280"/>
                <a:gd name="T40" fmla="*/ 97 w 160"/>
                <a:gd name="T41" fmla="*/ 226 h 280"/>
                <a:gd name="T42" fmla="*/ 97 w 160"/>
                <a:gd name="T43" fmla="*/ 226 h 280"/>
                <a:gd name="T44" fmla="*/ 110 w 160"/>
                <a:gd name="T45" fmla="*/ 145 h 280"/>
                <a:gd name="T46" fmla="*/ 88 w 160"/>
                <a:gd name="T47" fmla="*/ 124 h 280"/>
                <a:gd name="T48" fmla="*/ 22 w 160"/>
                <a:gd name="T49" fmla="*/ 225 h 280"/>
                <a:gd name="T50" fmla="*/ 52 w 160"/>
                <a:gd name="T51" fmla="*/ 261 h 280"/>
                <a:gd name="T52" fmla="*/ 97 w 160"/>
                <a:gd name="T53" fmla="*/ 22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280">
                  <a:moveTo>
                    <a:pt x="122" y="44"/>
                  </a:moveTo>
                  <a:lnTo>
                    <a:pt x="122" y="44"/>
                  </a:lnTo>
                  <a:cubicBezTo>
                    <a:pt x="124" y="30"/>
                    <a:pt x="124" y="26"/>
                    <a:pt x="124" y="22"/>
                  </a:cubicBezTo>
                  <a:cubicBezTo>
                    <a:pt x="124" y="11"/>
                    <a:pt x="98" y="20"/>
                    <a:pt x="98" y="12"/>
                  </a:cubicBezTo>
                  <a:cubicBezTo>
                    <a:pt x="98" y="5"/>
                    <a:pt x="112" y="8"/>
                    <a:pt x="138" y="2"/>
                  </a:cubicBezTo>
                  <a:cubicBezTo>
                    <a:pt x="142" y="1"/>
                    <a:pt x="145" y="0"/>
                    <a:pt x="147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5"/>
                    <a:pt x="151" y="11"/>
                    <a:pt x="150" y="15"/>
                  </a:cubicBezTo>
                  <a:cubicBezTo>
                    <a:pt x="145" y="49"/>
                    <a:pt x="123" y="208"/>
                    <a:pt x="123" y="228"/>
                  </a:cubicBezTo>
                  <a:cubicBezTo>
                    <a:pt x="123" y="243"/>
                    <a:pt x="121" y="257"/>
                    <a:pt x="133" y="257"/>
                  </a:cubicBezTo>
                  <a:cubicBezTo>
                    <a:pt x="142" y="257"/>
                    <a:pt x="149" y="233"/>
                    <a:pt x="157" y="233"/>
                  </a:cubicBezTo>
                  <a:cubicBezTo>
                    <a:pt x="158" y="233"/>
                    <a:pt x="160" y="234"/>
                    <a:pt x="160" y="236"/>
                  </a:cubicBezTo>
                  <a:cubicBezTo>
                    <a:pt x="160" y="247"/>
                    <a:pt x="142" y="277"/>
                    <a:pt x="121" y="277"/>
                  </a:cubicBezTo>
                  <a:cubicBezTo>
                    <a:pt x="101" y="277"/>
                    <a:pt x="100" y="253"/>
                    <a:pt x="100" y="239"/>
                  </a:cubicBezTo>
                  <a:lnTo>
                    <a:pt x="99" y="238"/>
                  </a:lnTo>
                  <a:cubicBezTo>
                    <a:pt x="90" y="264"/>
                    <a:pt x="67" y="280"/>
                    <a:pt x="41" y="280"/>
                  </a:cubicBezTo>
                  <a:cubicBezTo>
                    <a:pt x="13" y="280"/>
                    <a:pt x="0" y="257"/>
                    <a:pt x="0" y="231"/>
                  </a:cubicBezTo>
                  <a:cubicBezTo>
                    <a:pt x="0" y="199"/>
                    <a:pt x="29" y="114"/>
                    <a:pt x="88" y="114"/>
                  </a:cubicBezTo>
                  <a:cubicBezTo>
                    <a:pt x="98" y="114"/>
                    <a:pt x="105" y="118"/>
                    <a:pt x="112" y="123"/>
                  </a:cubicBezTo>
                  <a:lnTo>
                    <a:pt x="122" y="44"/>
                  </a:lnTo>
                  <a:close/>
                  <a:moveTo>
                    <a:pt x="97" y="226"/>
                  </a:moveTo>
                  <a:lnTo>
                    <a:pt x="97" y="226"/>
                  </a:lnTo>
                  <a:cubicBezTo>
                    <a:pt x="103" y="212"/>
                    <a:pt x="110" y="155"/>
                    <a:pt x="110" y="145"/>
                  </a:cubicBezTo>
                  <a:cubicBezTo>
                    <a:pt x="110" y="133"/>
                    <a:pt x="109" y="124"/>
                    <a:pt x="88" y="124"/>
                  </a:cubicBezTo>
                  <a:cubicBezTo>
                    <a:pt x="41" y="124"/>
                    <a:pt x="22" y="202"/>
                    <a:pt x="22" y="225"/>
                  </a:cubicBezTo>
                  <a:cubicBezTo>
                    <a:pt x="22" y="243"/>
                    <a:pt x="32" y="261"/>
                    <a:pt x="52" y="261"/>
                  </a:cubicBezTo>
                  <a:cubicBezTo>
                    <a:pt x="73" y="261"/>
                    <a:pt x="90" y="244"/>
                    <a:pt x="97" y="2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6" name="Freeform 122"/>
            <p:cNvSpPr>
              <a:spLocks noEditPoints="1"/>
            </p:cNvSpPr>
            <p:nvPr userDrawn="1"/>
          </p:nvSpPr>
          <p:spPr bwMode="auto">
            <a:xfrm>
              <a:off x="3584771" y="628320"/>
              <a:ext cx="32333" cy="120438"/>
            </a:xfrm>
            <a:custGeom>
              <a:avLst/>
              <a:gdLst>
                <a:gd name="T0" fmla="*/ 40 w 67"/>
                <a:gd name="T1" fmla="*/ 220 h 245"/>
                <a:gd name="T2" fmla="*/ 40 w 67"/>
                <a:gd name="T3" fmla="*/ 220 h 245"/>
                <a:gd name="T4" fmla="*/ 63 w 67"/>
                <a:gd name="T5" fmla="*/ 198 h 245"/>
                <a:gd name="T6" fmla="*/ 66 w 67"/>
                <a:gd name="T7" fmla="*/ 201 h 245"/>
                <a:gd name="T8" fmla="*/ 25 w 67"/>
                <a:gd name="T9" fmla="*/ 245 h 245"/>
                <a:gd name="T10" fmla="*/ 10 w 67"/>
                <a:gd name="T11" fmla="*/ 222 h 245"/>
                <a:gd name="T12" fmla="*/ 28 w 67"/>
                <a:gd name="T13" fmla="*/ 104 h 245"/>
                <a:gd name="T14" fmla="*/ 0 w 67"/>
                <a:gd name="T15" fmla="*/ 93 h 245"/>
                <a:gd name="T16" fmla="*/ 39 w 67"/>
                <a:gd name="T17" fmla="*/ 86 h 245"/>
                <a:gd name="T18" fmla="*/ 52 w 67"/>
                <a:gd name="T19" fmla="*/ 82 h 245"/>
                <a:gd name="T20" fmla="*/ 57 w 67"/>
                <a:gd name="T21" fmla="*/ 86 h 245"/>
                <a:gd name="T22" fmla="*/ 34 w 67"/>
                <a:gd name="T23" fmla="*/ 211 h 245"/>
                <a:gd name="T24" fmla="*/ 40 w 67"/>
                <a:gd name="T25" fmla="*/ 220 h 245"/>
                <a:gd name="T26" fmla="*/ 52 w 67"/>
                <a:gd name="T27" fmla="*/ 40 h 245"/>
                <a:gd name="T28" fmla="*/ 52 w 67"/>
                <a:gd name="T29" fmla="*/ 40 h 245"/>
                <a:gd name="T30" fmla="*/ 38 w 67"/>
                <a:gd name="T31" fmla="*/ 19 h 245"/>
                <a:gd name="T32" fmla="*/ 54 w 67"/>
                <a:gd name="T33" fmla="*/ 0 h 245"/>
                <a:gd name="T34" fmla="*/ 67 w 67"/>
                <a:gd name="T35" fmla="*/ 21 h 245"/>
                <a:gd name="T36" fmla="*/ 52 w 67"/>
                <a:gd name="T37" fmla="*/ 4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45">
                  <a:moveTo>
                    <a:pt x="40" y="220"/>
                  </a:moveTo>
                  <a:lnTo>
                    <a:pt x="40" y="220"/>
                  </a:lnTo>
                  <a:cubicBezTo>
                    <a:pt x="49" y="220"/>
                    <a:pt x="58" y="198"/>
                    <a:pt x="63" y="198"/>
                  </a:cubicBezTo>
                  <a:cubicBezTo>
                    <a:pt x="65" y="198"/>
                    <a:pt x="66" y="199"/>
                    <a:pt x="66" y="201"/>
                  </a:cubicBezTo>
                  <a:cubicBezTo>
                    <a:pt x="66" y="209"/>
                    <a:pt x="45" y="245"/>
                    <a:pt x="25" y="245"/>
                  </a:cubicBezTo>
                  <a:cubicBezTo>
                    <a:pt x="13" y="245"/>
                    <a:pt x="10" y="231"/>
                    <a:pt x="10" y="222"/>
                  </a:cubicBezTo>
                  <a:cubicBezTo>
                    <a:pt x="10" y="187"/>
                    <a:pt x="28" y="114"/>
                    <a:pt x="28" y="104"/>
                  </a:cubicBezTo>
                  <a:cubicBezTo>
                    <a:pt x="28" y="92"/>
                    <a:pt x="0" y="103"/>
                    <a:pt x="0" y="93"/>
                  </a:cubicBezTo>
                  <a:cubicBezTo>
                    <a:pt x="0" y="86"/>
                    <a:pt x="15" y="90"/>
                    <a:pt x="39" y="86"/>
                  </a:cubicBezTo>
                  <a:cubicBezTo>
                    <a:pt x="45" y="85"/>
                    <a:pt x="49" y="82"/>
                    <a:pt x="52" y="82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34" y="188"/>
                    <a:pt x="34" y="211"/>
                  </a:cubicBezTo>
                  <a:cubicBezTo>
                    <a:pt x="34" y="218"/>
                    <a:pt x="35" y="220"/>
                    <a:pt x="40" y="220"/>
                  </a:cubicBezTo>
                  <a:close/>
                  <a:moveTo>
                    <a:pt x="52" y="40"/>
                  </a:moveTo>
                  <a:lnTo>
                    <a:pt x="52" y="40"/>
                  </a:lnTo>
                  <a:cubicBezTo>
                    <a:pt x="46" y="40"/>
                    <a:pt x="38" y="23"/>
                    <a:pt x="38" y="19"/>
                  </a:cubicBezTo>
                  <a:cubicBezTo>
                    <a:pt x="38" y="13"/>
                    <a:pt x="48" y="0"/>
                    <a:pt x="54" y="0"/>
                  </a:cubicBezTo>
                  <a:cubicBezTo>
                    <a:pt x="59" y="0"/>
                    <a:pt x="67" y="17"/>
                    <a:pt x="67" y="21"/>
                  </a:cubicBezTo>
                  <a:cubicBezTo>
                    <a:pt x="67" y="27"/>
                    <a:pt x="57" y="40"/>
                    <a:pt x="52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7" name="Freeform 123"/>
            <p:cNvSpPr>
              <a:spLocks/>
            </p:cNvSpPr>
            <p:nvPr userDrawn="1"/>
          </p:nvSpPr>
          <p:spPr bwMode="auto">
            <a:xfrm>
              <a:off x="3634886" y="668735"/>
              <a:ext cx="86490" cy="80023"/>
            </a:xfrm>
            <a:custGeom>
              <a:avLst/>
              <a:gdLst>
                <a:gd name="T0" fmla="*/ 142 w 177"/>
                <a:gd name="T1" fmla="*/ 131 h 163"/>
                <a:gd name="T2" fmla="*/ 142 w 177"/>
                <a:gd name="T3" fmla="*/ 131 h 163"/>
                <a:gd name="T4" fmla="*/ 148 w 177"/>
                <a:gd name="T5" fmla="*/ 142 h 163"/>
                <a:gd name="T6" fmla="*/ 174 w 177"/>
                <a:gd name="T7" fmla="*/ 122 h 163"/>
                <a:gd name="T8" fmla="*/ 177 w 177"/>
                <a:gd name="T9" fmla="*/ 124 h 163"/>
                <a:gd name="T10" fmla="*/ 133 w 177"/>
                <a:gd name="T11" fmla="*/ 163 h 163"/>
                <a:gd name="T12" fmla="*/ 118 w 177"/>
                <a:gd name="T13" fmla="*/ 139 h 163"/>
                <a:gd name="T14" fmla="*/ 126 w 177"/>
                <a:gd name="T15" fmla="*/ 45 h 163"/>
                <a:gd name="T16" fmla="*/ 99 w 177"/>
                <a:gd name="T17" fmla="*/ 17 h 163"/>
                <a:gd name="T18" fmla="*/ 54 w 177"/>
                <a:gd name="T19" fmla="*/ 93 h 163"/>
                <a:gd name="T20" fmla="*/ 46 w 177"/>
                <a:gd name="T21" fmla="*/ 150 h 163"/>
                <a:gd name="T22" fmla="*/ 41 w 177"/>
                <a:gd name="T23" fmla="*/ 161 h 163"/>
                <a:gd name="T24" fmla="*/ 27 w 177"/>
                <a:gd name="T25" fmla="*/ 161 h 163"/>
                <a:gd name="T26" fmla="*/ 20 w 177"/>
                <a:gd name="T27" fmla="*/ 156 h 163"/>
                <a:gd name="T28" fmla="*/ 36 w 177"/>
                <a:gd name="T29" fmla="*/ 48 h 163"/>
                <a:gd name="T30" fmla="*/ 28 w 177"/>
                <a:gd name="T31" fmla="*/ 26 h 163"/>
                <a:gd name="T32" fmla="*/ 3 w 177"/>
                <a:gd name="T33" fmla="*/ 47 h 163"/>
                <a:gd name="T34" fmla="*/ 0 w 177"/>
                <a:gd name="T35" fmla="*/ 43 h 163"/>
                <a:gd name="T36" fmla="*/ 35 w 177"/>
                <a:gd name="T37" fmla="*/ 0 h 163"/>
                <a:gd name="T38" fmla="*/ 52 w 177"/>
                <a:gd name="T39" fmla="*/ 43 h 163"/>
                <a:gd name="T40" fmla="*/ 53 w 177"/>
                <a:gd name="T41" fmla="*/ 43 h 163"/>
                <a:gd name="T42" fmla="*/ 114 w 177"/>
                <a:gd name="T43" fmla="*/ 0 h 163"/>
                <a:gd name="T44" fmla="*/ 149 w 177"/>
                <a:gd name="T45" fmla="*/ 43 h 163"/>
                <a:gd name="T46" fmla="*/ 142 w 177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7" y="122"/>
                    <a:pt x="177" y="124"/>
                  </a:cubicBezTo>
                  <a:cubicBezTo>
                    <a:pt x="177" y="132"/>
                    <a:pt x="155" y="163"/>
                    <a:pt x="133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8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4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8" name="Freeform 124"/>
            <p:cNvSpPr>
              <a:spLocks noEditPoints="1"/>
            </p:cNvSpPr>
            <p:nvPr userDrawn="1"/>
          </p:nvSpPr>
          <p:spPr bwMode="auto">
            <a:xfrm>
              <a:off x="3732692" y="668735"/>
              <a:ext cx="77598" cy="115589"/>
            </a:xfrm>
            <a:custGeom>
              <a:avLst/>
              <a:gdLst>
                <a:gd name="T0" fmla="*/ 104 w 160"/>
                <a:gd name="T1" fmla="*/ 5 h 236"/>
                <a:gd name="T2" fmla="*/ 104 w 160"/>
                <a:gd name="T3" fmla="*/ 5 h 236"/>
                <a:gd name="T4" fmla="*/ 122 w 160"/>
                <a:gd name="T5" fmla="*/ 11 h 236"/>
                <a:gd name="T6" fmla="*/ 139 w 160"/>
                <a:gd name="T7" fmla="*/ 7 h 236"/>
                <a:gd name="T8" fmla="*/ 152 w 160"/>
                <a:gd name="T9" fmla="*/ 3 h 236"/>
                <a:gd name="T10" fmla="*/ 160 w 160"/>
                <a:gd name="T11" fmla="*/ 12 h 236"/>
                <a:gd name="T12" fmla="*/ 145 w 160"/>
                <a:gd name="T13" fmla="*/ 23 h 236"/>
                <a:gd name="T14" fmla="*/ 123 w 160"/>
                <a:gd name="T15" fmla="*/ 19 h 236"/>
                <a:gd name="T16" fmla="*/ 121 w 160"/>
                <a:gd name="T17" fmla="*/ 20 h 236"/>
                <a:gd name="T18" fmla="*/ 129 w 160"/>
                <a:gd name="T19" fmla="*/ 54 h 236"/>
                <a:gd name="T20" fmla="*/ 76 w 160"/>
                <a:gd name="T21" fmla="*/ 117 h 236"/>
                <a:gd name="T22" fmla="*/ 53 w 160"/>
                <a:gd name="T23" fmla="*/ 115 h 236"/>
                <a:gd name="T24" fmla="*/ 41 w 160"/>
                <a:gd name="T25" fmla="*/ 127 h 236"/>
                <a:gd name="T26" fmla="*/ 103 w 160"/>
                <a:gd name="T27" fmla="*/ 162 h 236"/>
                <a:gd name="T28" fmla="*/ 136 w 160"/>
                <a:gd name="T29" fmla="*/ 198 h 236"/>
                <a:gd name="T30" fmla="*/ 71 w 160"/>
                <a:gd name="T31" fmla="*/ 236 h 236"/>
                <a:gd name="T32" fmla="*/ 0 w 160"/>
                <a:gd name="T33" fmla="*/ 189 h 236"/>
                <a:gd name="T34" fmla="*/ 33 w 160"/>
                <a:gd name="T35" fmla="*/ 153 h 236"/>
                <a:gd name="T36" fmla="*/ 27 w 160"/>
                <a:gd name="T37" fmla="*/ 133 h 236"/>
                <a:gd name="T38" fmla="*/ 43 w 160"/>
                <a:gd name="T39" fmla="*/ 110 h 236"/>
                <a:gd name="T40" fmla="*/ 26 w 160"/>
                <a:gd name="T41" fmla="*/ 67 h 236"/>
                <a:gd name="T42" fmla="*/ 80 w 160"/>
                <a:gd name="T43" fmla="*/ 0 h 236"/>
                <a:gd name="T44" fmla="*/ 104 w 160"/>
                <a:gd name="T45" fmla="*/ 5 h 236"/>
                <a:gd name="T46" fmla="*/ 115 w 160"/>
                <a:gd name="T47" fmla="*/ 206 h 236"/>
                <a:gd name="T48" fmla="*/ 115 w 160"/>
                <a:gd name="T49" fmla="*/ 206 h 236"/>
                <a:gd name="T50" fmla="*/ 38 w 160"/>
                <a:gd name="T51" fmla="*/ 160 h 236"/>
                <a:gd name="T52" fmla="*/ 19 w 160"/>
                <a:gd name="T53" fmla="*/ 189 h 236"/>
                <a:gd name="T54" fmla="*/ 73 w 160"/>
                <a:gd name="T55" fmla="*/ 229 h 236"/>
                <a:gd name="T56" fmla="*/ 115 w 160"/>
                <a:gd name="T57" fmla="*/ 206 h 236"/>
                <a:gd name="T58" fmla="*/ 106 w 160"/>
                <a:gd name="T59" fmla="*/ 50 h 236"/>
                <a:gd name="T60" fmla="*/ 106 w 160"/>
                <a:gd name="T61" fmla="*/ 50 h 236"/>
                <a:gd name="T62" fmla="*/ 85 w 160"/>
                <a:gd name="T63" fmla="*/ 11 h 236"/>
                <a:gd name="T64" fmla="*/ 49 w 160"/>
                <a:gd name="T65" fmla="*/ 69 h 236"/>
                <a:gd name="T66" fmla="*/ 73 w 160"/>
                <a:gd name="T67" fmla="*/ 109 h 236"/>
                <a:gd name="T68" fmla="*/ 106 w 160"/>
                <a:gd name="T69" fmla="*/ 5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236">
                  <a:moveTo>
                    <a:pt x="104" y="5"/>
                  </a:moveTo>
                  <a:lnTo>
                    <a:pt x="104" y="5"/>
                  </a:lnTo>
                  <a:cubicBezTo>
                    <a:pt x="108" y="8"/>
                    <a:pt x="112" y="11"/>
                    <a:pt x="122" y="11"/>
                  </a:cubicBezTo>
                  <a:cubicBezTo>
                    <a:pt x="128" y="11"/>
                    <a:pt x="134" y="9"/>
                    <a:pt x="139" y="7"/>
                  </a:cubicBezTo>
                  <a:cubicBezTo>
                    <a:pt x="144" y="5"/>
                    <a:pt x="149" y="3"/>
                    <a:pt x="152" y="3"/>
                  </a:cubicBezTo>
                  <a:cubicBezTo>
                    <a:pt x="158" y="3"/>
                    <a:pt x="160" y="8"/>
                    <a:pt x="160" y="12"/>
                  </a:cubicBezTo>
                  <a:cubicBezTo>
                    <a:pt x="160" y="21"/>
                    <a:pt x="149" y="23"/>
                    <a:pt x="145" y="23"/>
                  </a:cubicBezTo>
                  <a:cubicBezTo>
                    <a:pt x="133" y="23"/>
                    <a:pt x="125" y="19"/>
                    <a:pt x="123" y="19"/>
                  </a:cubicBezTo>
                  <a:cubicBezTo>
                    <a:pt x="122" y="19"/>
                    <a:pt x="121" y="19"/>
                    <a:pt x="121" y="20"/>
                  </a:cubicBezTo>
                  <a:cubicBezTo>
                    <a:pt x="121" y="25"/>
                    <a:pt x="129" y="29"/>
                    <a:pt x="129" y="54"/>
                  </a:cubicBezTo>
                  <a:cubicBezTo>
                    <a:pt x="129" y="85"/>
                    <a:pt x="109" y="117"/>
                    <a:pt x="76" y="117"/>
                  </a:cubicBezTo>
                  <a:cubicBezTo>
                    <a:pt x="68" y="117"/>
                    <a:pt x="61" y="115"/>
                    <a:pt x="53" y="115"/>
                  </a:cubicBezTo>
                  <a:cubicBezTo>
                    <a:pt x="49" y="115"/>
                    <a:pt x="41" y="117"/>
                    <a:pt x="41" y="127"/>
                  </a:cubicBezTo>
                  <a:cubicBezTo>
                    <a:pt x="41" y="143"/>
                    <a:pt x="58" y="146"/>
                    <a:pt x="103" y="162"/>
                  </a:cubicBezTo>
                  <a:cubicBezTo>
                    <a:pt x="121" y="168"/>
                    <a:pt x="136" y="177"/>
                    <a:pt x="136" y="198"/>
                  </a:cubicBezTo>
                  <a:cubicBezTo>
                    <a:pt x="136" y="234"/>
                    <a:pt x="97" y="236"/>
                    <a:pt x="71" y="236"/>
                  </a:cubicBezTo>
                  <a:cubicBezTo>
                    <a:pt x="39" y="236"/>
                    <a:pt x="0" y="228"/>
                    <a:pt x="0" y="189"/>
                  </a:cubicBezTo>
                  <a:cubicBezTo>
                    <a:pt x="0" y="160"/>
                    <a:pt x="33" y="157"/>
                    <a:pt x="33" y="153"/>
                  </a:cubicBezTo>
                  <a:cubicBezTo>
                    <a:pt x="33" y="150"/>
                    <a:pt x="27" y="147"/>
                    <a:pt x="27" y="133"/>
                  </a:cubicBezTo>
                  <a:cubicBezTo>
                    <a:pt x="27" y="122"/>
                    <a:pt x="39" y="114"/>
                    <a:pt x="43" y="110"/>
                  </a:cubicBezTo>
                  <a:cubicBezTo>
                    <a:pt x="39" y="106"/>
                    <a:pt x="26" y="95"/>
                    <a:pt x="26" y="67"/>
                  </a:cubicBezTo>
                  <a:cubicBezTo>
                    <a:pt x="26" y="31"/>
                    <a:pt x="51" y="0"/>
                    <a:pt x="80" y="0"/>
                  </a:cubicBezTo>
                  <a:cubicBezTo>
                    <a:pt x="93" y="0"/>
                    <a:pt x="99" y="3"/>
                    <a:pt x="104" y="5"/>
                  </a:cubicBezTo>
                  <a:close/>
                  <a:moveTo>
                    <a:pt x="115" y="206"/>
                  </a:moveTo>
                  <a:lnTo>
                    <a:pt x="115" y="206"/>
                  </a:lnTo>
                  <a:cubicBezTo>
                    <a:pt x="115" y="180"/>
                    <a:pt x="48" y="170"/>
                    <a:pt x="38" y="160"/>
                  </a:cubicBezTo>
                  <a:cubicBezTo>
                    <a:pt x="23" y="164"/>
                    <a:pt x="19" y="174"/>
                    <a:pt x="19" y="189"/>
                  </a:cubicBezTo>
                  <a:cubicBezTo>
                    <a:pt x="19" y="219"/>
                    <a:pt x="48" y="229"/>
                    <a:pt x="73" y="229"/>
                  </a:cubicBezTo>
                  <a:cubicBezTo>
                    <a:pt x="109" y="229"/>
                    <a:pt x="115" y="212"/>
                    <a:pt x="115" y="206"/>
                  </a:cubicBezTo>
                  <a:close/>
                  <a:moveTo>
                    <a:pt x="106" y="50"/>
                  </a:moveTo>
                  <a:lnTo>
                    <a:pt x="106" y="50"/>
                  </a:lnTo>
                  <a:cubicBezTo>
                    <a:pt x="106" y="34"/>
                    <a:pt x="100" y="11"/>
                    <a:pt x="85" y="11"/>
                  </a:cubicBezTo>
                  <a:cubicBezTo>
                    <a:pt x="77" y="11"/>
                    <a:pt x="49" y="12"/>
                    <a:pt x="49" y="69"/>
                  </a:cubicBezTo>
                  <a:cubicBezTo>
                    <a:pt x="49" y="85"/>
                    <a:pt x="53" y="109"/>
                    <a:pt x="73" y="109"/>
                  </a:cubicBezTo>
                  <a:cubicBezTo>
                    <a:pt x="101" y="109"/>
                    <a:pt x="106" y="71"/>
                    <a:pt x="106" y="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9" name="Freeform 125"/>
            <p:cNvSpPr>
              <a:spLocks/>
            </p:cNvSpPr>
            <p:nvPr userDrawn="1"/>
          </p:nvSpPr>
          <p:spPr bwMode="auto">
            <a:xfrm>
              <a:off x="3880614" y="617811"/>
              <a:ext cx="118014" cy="132563"/>
            </a:xfrm>
            <a:custGeom>
              <a:avLst/>
              <a:gdLst>
                <a:gd name="T0" fmla="*/ 242 w 244"/>
                <a:gd name="T1" fmla="*/ 78 h 268"/>
                <a:gd name="T2" fmla="*/ 242 w 244"/>
                <a:gd name="T3" fmla="*/ 78 h 268"/>
                <a:gd name="T4" fmla="*/ 240 w 244"/>
                <a:gd name="T5" fmla="*/ 89 h 268"/>
                <a:gd name="T6" fmla="*/ 217 w 244"/>
                <a:gd name="T7" fmla="*/ 46 h 268"/>
                <a:gd name="T8" fmla="*/ 134 w 244"/>
                <a:gd name="T9" fmla="*/ 11 h 268"/>
                <a:gd name="T10" fmla="*/ 29 w 244"/>
                <a:gd name="T11" fmla="*/ 136 h 268"/>
                <a:gd name="T12" fmla="*/ 130 w 244"/>
                <a:gd name="T13" fmla="*/ 256 h 268"/>
                <a:gd name="T14" fmla="*/ 232 w 244"/>
                <a:gd name="T15" fmla="*/ 189 h 268"/>
                <a:gd name="T16" fmla="*/ 235 w 244"/>
                <a:gd name="T17" fmla="*/ 193 h 268"/>
                <a:gd name="T18" fmla="*/ 225 w 244"/>
                <a:gd name="T19" fmla="*/ 235 h 268"/>
                <a:gd name="T20" fmla="*/ 220 w 244"/>
                <a:gd name="T21" fmla="*/ 240 h 268"/>
                <a:gd name="T22" fmla="*/ 118 w 244"/>
                <a:gd name="T23" fmla="*/ 268 h 268"/>
                <a:gd name="T24" fmla="*/ 0 w 244"/>
                <a:gd name="T25" fmla="*/ 142 h 268"/>
                <a:gd name="T26" fmla="*/ 135 w 244"/>
                <a:gd name="T27" fmla="*/ 0 h 268"/>
                <a:gd name="T28" fmla="*/ 228 w 244"/>
                <a:gd name="T29" fmla="*/ 27 h 268"/>
                <a:gd name="T30" fmla="*/ 237 w 244"/>
                <a:gd name="T31" fmla="*/ 20 h 268"/>
                <a:gd name="T32" fmla="*/ 241 w 244"/>
                <a:gd name="T33" fmla="*/ 28 h 268"/>
                <a:gd name="T34" fmla="*/ 242 w 244"/>
                <a:gd name="T35" fmla="*/ 7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268">
                  <a:moveTo>
                    <a:pt x="242" y="78"/>
                  </a:moveTo>
                  <a:lnTo>
                    <a:pt x="242" y="78"/>
                  </a:lnTo>
                  <a:cubicBezTo>
                    <a:pt x="242" y="81"/>
                    <a:pt x="244" y="89"/>
                    <a:pt x="240" y="89"/>
                  </a:cubicBezTo>
                  <a:cubicBezTo>
                    <a:pt x="230" y="89"/>
                    <a:pt x="231" y="60"/>
                    <a:pt x="217" y="46"/>
                  </a:cubicBezTo>
                  <a:cubicBezTo>
                    <a:pt x="192" y="23"/>
                    <a:pt x="167" y="11"/>
                    <a:pt x="134" y="11"/>
                  </a:cubicBezTo>
                  <a:cubicBezTo>
                    <a:pt x="109" y="11"/>
                    <a:pt x="29" y="26"/>
                    <a:pt x="29" y="136"/>
                  </a:cubicBezTo>
                  <a:cubicBezTo>
                    <a:pt x="29" y="192"/>
                    <a:pt x="60" y="256"/>
                    <a:pt x="130" y="256"/>
                  </a:cubicBezTo>
                  <a:cubicBezTo>
                    <a:pt x="209" y="256"/>
                    <a:pt x="223" y="189"/>
                    <a:pt x="232" y="189"/>
                  </a:cubicBezTo>
                  <a:cubicBezTo>
                    <a:pt x="235" y="189"/>
                    <a:pt x="235" y="191"/>
                    <a:pt x="235" y="193"/>
                  </a:cubicBezTo>
                  <a:cubicBezTo>
                    <a:pt x="235" y="202"/>
                    <a:pt x="228" y="220"/>
                    <a:pt x="225" y="235"/>
                  </a:cubicBezTo>
                  <a:cubicBezTo>
                    <a:pt x="225" y="237"/>
                    <a:pt x="222" y="239"/>
                    <a:pt x="220" y="240"/>
                  </a:cubicBezTo>
                  <a:cubicBezTo>
                    <a:pt x="208" y="246"/>
                    <a:pt x="183" y="268"/>
                    <a:pt x="118" y="268"/>
                  </a:cubicBezTo>
                  <a:cubicBezTo>
                    <a:pt x="42" y="268"/>
                    <a:pt x="0" y="216"/>
                    <a:pt x="0" y="142"/>
                  </a:cubicBezTo>
                  <a:cubicBezTo>
                    <a:pt x="0" y="65"/>
                    <a:pt x="56" y="0"/>
                    <a:pt x="135" y="0"/>
                  </a:cubicBezTo>
                  <a:cubicBezTo>
                    <a:pt x="189" y="0"/>
                    <a:pt x="218" y="27"/>
                    <a:pt x="228" y="27"/>
                  </a:cubicBezTo>
                  <a:cubicBezTo>
                    <a:pt x="233" y="27"/>
                    <a:pt x="234" y="20"/>
                    <a:pt x="237" y="20"/>
                  </a:cubicBezTo>
                  <a:cubicBezTo>
                    <a:pt x="241" y="20"/>
                    <a:pt x="241" y="24"/>
                    <a:pt x="241" y="28"/>
                  </a:cubicBezTo>
                  <a:lnTo>
                    <a:pt x="242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0" name="Freeform 126"/>
            <p:cNvSpPr>
              <a:spLocks noEditPoints="1"/>
            </p:cNvSpPr>
            <p:nvPr userDrawn="1"/>
          </p:nvSpPr>
          <p:spPr bwMode="auto">
            <a:xfrm>
              <a:off x="4019644" y="668735"/>
              <a:ext cx="59007" cy="81639"/>
            </a:xfrm>
            <a:custGeom>
              <a:avLst/>
              <a:gdLst>
                <a:gd name="T0" fmla="*/ 88 w 121"/>
                <a:gd name="T1" fmla="*/ 0 h 166"/>
                <a:gd name="T2" fmla="*/ 88 w 121"/>
                <a:gd name="T3" fmla="*/ 0 h 166"/>
                <a:gd name="T4" fmla="*/ 121 w 121"/>
                <a:gd name="T5" fmla="*/ 31 h 166"/>
                <a:gd name="T6" fmla="*/ 34 w 121"/>
                <a:gd name="T7" fmla="*/ 85 h 166"/>
                <a:gd name="T8" fmla="*/ 24 w 121"/>
                <a:gd name="T9" fmla="*/ 95 h 166"/>
                <a:gd name="T10" fmla="*/ 71 w 121"/>
                <a:gd name="T11" fmla="*/ 146 h 166"/>
                <a:gd name="T12" fmla="*/ 116 w 121"/>
                <a:gd name="T13" fmla="*/ 129 h 166"/>
                <a:gd name="T14" fmla="*/ 120 w 121"/>
                <a:gd name="T15" fmla="*/ 133 h 166"/>
                <a:gd name="T16" fmla="*/ 53 w 121"/>
                <a:gd name="T17" fmla="*/ 166 h 166"/>
                <a:gd name="T18" fmla="*/ 0 w 121"/>
                <a:gd name="T19" fmla="*/ 110 h 166"/>
                <a:gd name="T20" fmla="*/ 88 w 121"/>
                <a:gd name="T21" fmla="*/ 0 h 166"/>
                <a:gd name="T22" fmla="*/ 26 w 121"/>
                <a:gd name="T23" fmla="*/ 74 h 166"/>
                <a:gd name="T24" fmla="*/ 26 w 121"/>
                <a:gd name="T25" fmla="*/ 74 h 166"/>
                <a:gd name="T26" fmla="*/ 35 w 121"/>
                <a:gd name="T27" fmla="*/ 77 h 166"/>
                <a:gd name="T28" fmla="*/ 98 w 121"/>
                <a:gd name="T29" fmla="*/ 31 h 166"/>
                <a:gd name="T30" fmla="*/ 79 w 121"/>
                <a:gd name="T31" fmla="*/ 12 h 166"/>
                <a:gd name="T32" fmla="*/ 26 w 121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6">
                  <a:moveTo>
                    <a:pt x="88" y="0"/>
                  </a:moveTo>
                  <a:lnTo>
                    <a:pt x="88" y="0"/>
                  </a:lnTo>
                  <a:cubicBezTo>
                    <a:pt x="102" y="0"/>
                    <a:pt x="121" y="6"/>
                    <a:pt x="121" y="31"/>
                  </a:cubicBezTo>
                  <a:cubicBezTo>
                    <a:pt x="121" y="71"/>
                    <a:pt x="63" y="85"/>
                    <a:pt x="34" y="85"/>
                  </a:cubicBezTo>
                  <a:cubicBezTo>
                    <a:pt x="25" y="85"/>
                    <a:pt x="24" y="85"/>
                    <a:pt x="24" y="95"/>
                  </a:cubicBezTo>
                  <a:cubicBezTo>
                    <a:pt x="24" y="134"/>
                    <a:pt x="43" y="146"/>
                    <a:pt x="71" y="146"/>
                  </a:cubicBezTo>
                  <a:cubicBezTo>
                    <a:pt x="101" y="146"/>
                    <a:pt x="108" y="129"/>
                    <a:pt x="116" y="129"/>
                  </a:cubicBezTo>
                  <a:cubicBezTo>
                    <a:pt x="119" y="129"/>
                    <a:pt x="120" y="130"/>
                    <a:pt x="120" y="133"/>
                  </a:cubicBezTo>
                  <a:cubicBezTo>
                    <a:pt x="120" y="138"/>
                    <a:pt x="92" y="166"/>
                    <a:pt x="53" y="166"/>
                  </a:cubicBezTo>
                  <a:cubicBezTo>
                    <a:pt x="20" y="166"/>
                    <a:pt x="0" y="142"/>
                    <a:pt x="0" y="110"/>
                  </a:cubicBezTo>
                  <a:cubicBezTo>
                    <a:pt x="0" y="54"/>
                    <a:pt x="47" y="0"/>
                    <a:pt x="88" y="0"/>
                  </a:cubicBezTo>
                  <a:close/>
                  <a:moveTo>
                    <a:pt x="26" y="74"/>
                  </a:moveTo>
                  <a:lnTo>
                    <a:pt x="26" y="74"/>
                  </a:lnTo>
                  <a:cubicBezTo>
                    <a:pt x="26" y="76"/>
                    <a:pt x="29" y="77"/>
                    <a:pt x="35" y="77"/>
                  </a:cubicBezTo>
                  <a:cubicBezTo>
                    <a:pt x="55" y="77"/>
                    <a:pt x="98" y="63"/>
                    <a:pt x="98" y="31"/>
                  </a:cubicBezTo>
                  <a:cubicBezTo>
                    <a:pt x="98" y="19"/>
                    <a:pt x="91" y="12"/>
                    <a:pt x="79" y="12"/>
                  </a:cubicBezTo>
                  <a:cubicBezTo>
                    <a:pt x="48" y="12"/>
                    <a:pt x="26" y="61"/>
                    <a:pt x="26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1" name="Freeform 127"/>
            <p:cNvSpPr>
              <a:spLocks/>
            </p:cNvSpPr>
            <p:nvPr userDrawn="1"/>
          </p:nvSpPr>
          <p:spPr bwMode="auto">
            <a:xfrm>
              <a:off x="4101283" y="668735"/>
              <a:ext cx="86490" cy="80023"/>
            </a:xfrm>
            <a:custGeom>
              <a:avLst/>
              <a:gdLst>
                <a:gd name="T0" fmla="*/ 142 w 178"/>
                <a:gd name="T1" fmla="*/ 131 h 163"/>
                <a:gd name="T2" fmla="*/ 142 w 178"/>
                <a:gd name="T3" fmla="*/ 131 h 163"/>
                <a:gd name="T4" fmla="*/ 148 w 178"/>
                <a:gd name="T5" fmla="*/ 142 h 163"/>
                <a:gd name="T6" fmla="*/ 174 w 178"/>
                <a:gd name="T7" fmla="*/ 122 h 163"/>
                <a:gd name="T8" fmla="*/ 178 w 178"/>
                <a:gd name="T9" fmla="*/ 124 h 163"/>
                <a:gd name="T10" fmla="*/ 134 w 178"/>
                <a:gd name="T11" fmla="*/ 163 h 163"/>
                <a:gd name="T12" fmla="*/ 118 w 178"/>
                <a:gd name="T13" fmla="*/ 139 h 163"/>
                <a:gd name="T14" fmla="*/ 126 w 178"/>
                <a:gd name="T15" fmla="*/ 45 h 163"/>
                <a:gd name="T16" fmla="*/ 99 w 178"/>
                <a:gd name="T17" fmla="*/ 17 h 163"/>
                <a:gd name="T18" fmla="*/ 54 w 178"/>
                <a:gd name="T19" fmla="*/ 93 h 163"/>
                <a:gd name="T20" fmla="*/ 46 w 178"/>
                <a:gd name="T21" fmla="*/ 150 h 163"/>
                <a:gd name="T22" fmla="*/ 41 w 178"/>
                <a:gd name="T23" fmla="*/ 161 h 163"/>
                <a:gd name="T24" fmla="*/ 27 w 178"/>
                <a:gd name="T25" fmla="*/ 161 h 163"/>
                <a:gd name="T26" fmla="*/ 20 w 178"/>
                <a:gd name="T27" fmla="*/ 156 h 163"/>
                <a:gd name="T28" fmla="*/ 36 w 178"/>
                <a:gd name="T29" fmla="*/ 48 h 163"/>
                <a:gd name="T30" fmla="*/ 28 w 178"/>
                <a:gd name="T31" fmla="*/ 26 h 163"/>
                <a:gd name="T32" fmla="*/ 3 w 178"/>
                <a:gd name="T33" fmla="*/ 47 h 163"/>
                <a:gd name="T34" fmla="*/ 0 w 178"/>
                <a:gd name="T35" fmla="*/ 43 h 163"/>
                <a:gd name="T36" fmla="*/ 35 w 178"/>
                <a:gd name="T37" fmla="*/ 0 h 163"/>
                <a:gd name="T38" fmla="*/ 52 w 178"/>
                <a:gd name="T39" fmla="*/ 43 h 163"/>
                <a:gd name="T40" fmla="*/ 53 w 178"/>
                <a:gd name="T41" fmla="*/ 43 h 163"/>
                <a:gd name="T42" fmla="*/ 114 w 178"/>
                <a:gd name="T43" fmla="*/ 0 h 163"/>
                <a:gd name="T44" fmla="*/ 149 w 178"/>
                <a:gd name="T45" fmla="*/ 43 h 163"/>
                <a:gd name="T46" fmla="*/ 142 w 178"/>
                <a:gd name="T47" fmla="*/ 1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63">
                  <a:moveTo>
                    <a:pt x="142" y="131"/>
                  </a:moveTo>
                  <a:lnTo>
                    <a:pt x="142" y="131"/>
                  </a:lnTo>
                  <a:cubicBezTo>
                    <a:pt x="142" y="140"/>
                    <a:pt x="144" y="142"/>
                    <a:pt x="148" y="142"/>
                  </a:cubicBezTo>
                  <a:cubicBezTo>
                    <a:pt x="160" y="142"/>
                    <a:pt x="169" y="122"/>
                    <a:pt x="174" y="122"/>
                  </a:cubicBezTo>
                  <a:cubicBezTo>
                    <a:pt x="176" y="122"/>
                    <a:pt x="178" y="122"/>
                    <a:pt x="178" y="124"/>
                  </a:cubicBezTo>
                  <a:cubicBezTo>
                    <a:pt x="178" y="132"/>
                    <a:pt x="155" y="163"/>
                    <a:pt x="134" y="163"/>
                  </a:cubicBezTo>
                  <a:cubicBezTo>
                    <a:pt x="124" y="163"/>
                    <a:pt x="118" y="159"/>
                    <a:pt x="118" y="139"/>
                  </a:cubicBezTo>
                  <a:cubicBezTo>
                    <a:pt x="118" y="125"/>
                    <a:pt x="126" y="51"/>
                    <a:pt x="126" y="45"/>
                  </a:cubicBezTo>
                  <a:cubicBezTo>
                    <a:pt x="126" y="40"/>
                    <a:pt x="131" y="17"/>
                    <a:pt x="99" y="17"/>
                  </a:cubicBezTo>
                  <a:cubicBezTo>
                    <a:pt x="69" y="17"/>
                    <a:pt x="57" y="70"/>
                    <a:pt x="54" y="93"/>
                  </a:cubicBezTo>
                  <a:lnTo>
                    <a:pt x="46" y="150"/>
                  </a:lnTo>
                  <a:cubicBezTo>
                    <a:pt x="45" y="157"/>
                    <a:pt x="45" y="161"/>
                    <a:pt x="41" y="161"/>
                  </a:cubicBezTo>
                  <a:lnTo>
                    <a:pt x="27" y="161"/>
                  </a:lnTo>
                  <a:cubicBezTo>
                    <a:pt x="23" y="161"/>
                    <a:pt x="20" y="162"/>
                    <a:pt x="20" y="156"/>
                  </a:cubicBezTo>
                  <a:cubicBezTo>
                    <a:pt x="20" y="145"/>
                    <a:pt x="36" y="62"/>
                    <a:pt x="36" y="48"/>
                  </a:cubicBezTo>
                  <a:cubicBezTo>
                    <a:pt x="36" y="33"/>
                    <a:pt x="35" y="26"/>
                    <a:pt x="28" y="26"/>
                  </a:cubicBezTo>
                  <a:cubicBezTo>
                    <a:pt x="11" y="26"/>
                    <a:pt x="11" y="47"/>
                    <a:pt x="3" y="47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28"/>
                    <a:pt x="19" y="0"/>
                    <a:pt x="35" y="0"/>
                  </a:cubicBezTo>
                  <a:cubicBezTo>
                    <a:pt x="56" y="0"/>
                    <a:pt x="52" y="33"/>
                    <a:pt x="52" y="43"/>
                  </a:cubicBezTo>
                  <a:lnTo>
                    <a:pt x="53" y="43"/>
                  </a:lnTo>
                  <a:cubicBezTo>
                    <a:pt x="66" y="22"/>
                    <a:pt x="90" y="0"/>
                    <a:pt x="114" y="0"/>
                  </a:cubicBezTo>
                  <a:cubicBezTo>
                    <a:pt x="140" y="0"/>
                    <a:pt x="149" y="17"/>
                    <a:pt x="149" y="43"/>
                  </a:cubicBezTo>
                  <a:cubicBezTo>
                    <a:pt x="149" y="67"/>
                    <a:pt x="142" y="113"/>
                    <a:pt x="142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2" name="Freeform 128"/>
            <p:cNvSpPr>
              <a:spLocks/>
            </p:cNvSpPr>
            <p:nvPr userDrawn="1"/>
          </p:nvSpPr>
          <p:spPr bwMode="auto">
            <a:xfrm>
              <a:off x="4208789" y="654994"/>
              <a:ext cx="41224" cy="95381"/>
            </a:xfrm>
            <a:custGeom>
              <a:avLst/>
              <a:gdLst>
                <a:gd name="T0" fmla="*/ 75 w 86"/>
                <a:gd name="T1" fmla="*/ 36 h 194"/>
                <a:gd name="T2" fmla="*/ 75 w 86"/>
                <a:gd name="T3" fmla="*/ 36 h 194"/>
                <a:gd name="T4" fmla="*/ 86 w 86"/>
                <a:gd name="T5" fmla="*/ 43 h 194"/>
                <a:gd name="T6" fmla="*/ 75 w 86"/>
                <a:gd name="T7" fmla="*/ 50 h 194"/>
                <a:gd name="T8" fmla="*/ 47 w 86"/>
                <a:gd name="T9" fmla="*/ 50 h 194"/>
                <a:gd name="T10" fmla="*/ 30 w 86"/>
                <a:gd name="T11" fmla="*/ 151 h 194"/>
                <a:gd name="T12" fmla="*/ 45 w 86"/>
                <a:gd name="T13" fmla="*/ 170 h 194"/>
                <a:gd name="T14" fmla="*/ 80 w 86"/>
                <a:gd name="T15" fmla="*/ 149 h 194"/>
                <a:gd name="T16" fmla="*/ 84 w 86"/>
                <a:gd name="T17" fmla="*/ 153 h 194"/>
                <a:gd name="T18" fmla="*/ 29 w 86"/>
                <a:gd name="T19" fmla="*/ 194 h 194"/>
                <a:gd name="T20" fmla="*/ 6 w 86"/>
                <a:gd name="T21" fmla="*/ 160 h 194"/>
                <a:gd name="T22" fmla="*/ 20 w 86"/>
                <a:gd name="T23" fmla="*/ 54 h 194"/>
                <a:gd name="T24" fmla="*/ 0 w 86"/>
                <a:gd name="T25" fmla="*/ 45 h 194"/>
                <a:gd name="T26" fmla="*/ 16 w 86"/>
                <a:gd name="T27" fmla="*/ 33 h 194"/>
                <a:gd name="T28" fmla="*/ 51 w 86"/>
                <a:gd name="T29" fmla="*/ 0 h 194"/>
                <a:gd name="T30" fmla="*/ 55 w 86"/>
                <a:gd name="T31" fmla="*/ 4 h 194"/>
                <a:gd name="T32" fmla="*/ 53 w 86"/>
                <a:gd name="T33" fmla="*/ 13 h 194"/>
                <a:gd name="T34" fmla="*/ 48 w 86"/>
                <a:gd name="T35" fmla="*/ 36 h 194"/>
                <a:gd name="T36" fmla="*/ 75 w 86"/>
                <a:gd name="T37" fmla="*/ 3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94">
                  <a:moveTo>
                    <a:pt x="75" y="36"/>
                  </a:moveTo>
                  <a:lnTo>
                    <a:pt x="75" y="36"/>
                  </a:lnTo>
                  <a:cubicBezTo>
                    <a:pt x="80" y="36"/>
                    <a:pt x="86" y="35"/>
                    <a:pt x="86" y="43"/>
                  </a:cubicBezTo>
                  <a:cubicBezTo>
                    <a:pt x="86" y="51"/>
                    <a:pt x="80" y="50"/>
                    <a:pt x="75" y="50"/>
                  </a:cubicBezTo>
                  <a:lnTo>
                    <a:pt x="47" y="50"/>
                  </a:lnTo>
                  <a:cubicBezTo>
                    <a:pt x="44" y="50"/>
                    <a:pt x="30" y="143"/>
                    <a:pt x="30" y="151"/>
                  </a:cubicBezTo>
                  <a:cubicBezTo>
                    <a:pt x="30" y="158"/>
                    <a:pt x="31" y="170"/>
                    <a:pt x="45" y="170"/>
                  </a:cubicBezTo>
                  <a:cubicBezTo>
                    <a:pt x="65" y="170"/>
                    <a:pt x="73" y="149"/>
                    <a:pt x="80" y="149"/>
                  </a:cubicBezTo>
                  <a:cubicBezTo>
                    <a:pt x="84" y="149"/>
                    <a:pt x="84" y="151"/>
                    <a:pt x="84" y="153"/>
                  </a:cubicBezTo>
                  <a:cubicBezTo>
                    <a:pt x="84" y="157"/>
                    <a:pt x="57" y="194"/>
                    <a:pt x="29" y="194"/>
                  </a:cubicBezTo>
                  <a:cubicBezTo>
                    <a:pt x="10" y="194"/>
                    <a:pt x="6" y="175"/>
                    <a:pt x="6" y="160"/>
                  </a:cubicBezTo>
                  <a:cubicBezTo>
                    <a:pt x="6" y="140"/>
                    <a:pt x="20" y="61"/>
                    <a:pt x="20" y="54"/>
                  </a:cubicBezTo>
                  <a:cubicBezTo>
                    <a:pt x="20" y="44"/>
                    <a:pt x="0" y="54"/>
                    <a:pt x="0" y="45"/>
                  </a:cubicBezTo>
                  <a:cubicBezTo>
                    <a:pt x="0" y="43"/>
                    <a:pt x="2" y="40"/>
                    <a:pt x="16" y="33"/>
                  </a:cubicBezTo>
                  <a:cubicBezTo>
                    <a:pt x="37" y="22"/>
                    <a:pt x="44" y="0"/>
                    <a:pt x="51" y="0"/>
                  </a:cubicBezTo>
                  <a:cubicBezTo>
                    <a:pt x="53" y="0"/>
                    <a:pt x="55" y="0"/>
                    <a:pt x="55" y="4"/>
                  </a:cubicBezTo>
                  <a:cubicBezTo>
                    <a:pt x="55" y="5"/>
                    <a:pt x="54" y="10"/>
                    <a:pt x="53" y="13"/>
                  </a:cubicBezTo>
                  <a:lnTo>
                    <a:pt x="48" y="36"/>
                  </a:lnTo>
                  <a:lnTo>
                    <a:pt x="75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" name="Freeform 129"/>
            <p:cNvSpPr>
              <a:spLocks noEditPoints="1"/>
            </p:cNvSpPr>
            <p:nvPr userDrawn="1"/>
          </p:nvSpPr>
          <p:spPr bwMode="auto">
            <a:xfrm>
              <a:off x="4270221" y="668735"/>
              <a:ext cx="58199" cy="81639"/>
            </a:xfrm>
            <a:custGeom>
              <a:avLst/>
              <a:gdLst>
                <a:gd name="T0" fmla="*/ 87 w 120"/>
                <a:gd name="T1" fmla="*/ 0 h 166"/>
                <a:gd name="T2" fmla="*/ 87 w 120"/>
                <a:gd name="T3" fmla="*/ 0 h 166"/>
                <a:gd name="T4" fmla="*/ 120 w 120"/>
                <a:gd name="T5" fmla="*/ 31 h 166"/>
                <a:gd name="T6" fmla="*/ 34 w 120"/>
                <a:gd name="T7" fmla="*/ 85 h 166"/>
                <a:gd name="T8" fmla="*/ 23 w 120"/>
                <a:gd name="T9" fmla="*/ 95 h 166"/>
                <a:gd name="T10" fmla="*/ 70 w 120"/>
                <a:gd name="T11" fmla="*/ 146 h 166"/>
                <a:gd name="T12" fmla="*/ 115 w 120"/>
                <a:gd name="T13" fmla="*/ 129 h 166"/>
                <a:gd name="T14" fmla="*/ 119 w 120"/>
                <a:gd name="T15" fmla="*/ 133 h 166"/>
                <a:gd name="T16" fmla="*/ 52 w 120"/>
                <a:gd name="T17" fmla="*/ 166 h 166"/>
                <a:gd name="T18" fmla="*/ 0 w 120"/>
                <a:gd name="T19" fmla="*/ 110 h 166"/>
                <a:gd name="T20" fmla="*/ 87 w 120"/>
                <a:gd name="T21" fmla="*/ 0 h 166"/>
                <a:gd name="T22" fmla="*/ 25 w 120"/>
                <a:gd name="T23" fmla="*/ 74 h 166"/>
                <a:gd name="T24" fmla="*/ 25 w 120"/>
                <a:gd name="T25" fmla="*/ 74 h 166"/>
                <a:gd name="T26" fmla="*/ 34 w 120"/>
                <a:gd name="T27" fmla="*/ 77 h 166"/>
                <a:gd name="T28" fmla="*/ 97 w 120"/>
                <a:gd name="T29" fmla="*/ 31 h 166"/>
                <a:gd name="T30" fmla="*/ 78 w 120"/>
                <a:gd name="T31" fmla="*/ 12 h 166"/>
                <a:gd name="T32" fmla="*/ 25 w 120"/>
                <a:gd name="T3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66">
                  <a:moveTo>
                    <a:pt x="87" y="0"/>
                  </a:moveTo>
                  <a:lnTo>
                    <a:pt x="87" y="0"/>
                  </a:lnTo>
                  <a:cubicBezTo>
                    <a:pt x="101" y="0"/>
                    <a:pt x="120" y="6"/>
                    <a:pt x="120" y="31"/>
                  </a:cubicBezTo>
                  <a:cubicBezTo>
                    <a:pt x="120" y="71"/>
                    <a:pt x="62" y="85"/>
                    <a:pt x="34" y="85"/>
                  </a:cubicBezTo>
                  <a:cubicBezTo>
                    <a:pt x="24" y="85"/>
                    <a:pt x="23" y="85"/>
                    <a:pt x="23" y="95"/>
                  </a:cubicBezTo>
                  <a:cubicBezTo>
                    <a:pt x="23" y="134"/>
                    <a:pt x="42" y="146"/>
                    <a:pt x="70" y="146"/>
                  </a:cubicBezTo>
                  <a:cubicBezTo>
                    <a:pt x="100" y="146"/>
                    <a:pt x="107" y="129"/>
                    <a:pt x="115" y="129"/>
                  </a:cubicBezTo>
                  <a:cubicBezTo>
                    <a:pt x="118" y="129"/>
                    <a:pt x="119" y="130"/>
                    <a:pt x="119" y="133"/>
                  </a:cubicBezTo>
                  <a:cubicBezTo>
                    <a:pt x="119" y="138"/>
                    <a:pt x="91" y="166"/>
                    <a:pt x="52" y="166"/>
                  </a:cubicBezTo>
                  <a:cubicBezTo>
                    <a:pt x="19" y="166"/>
                    <a:pt x="0" y="142"/>
                    <a:pt x="0" y="110"/>
                  </a:cubicBezTo>
                  <a:cubicBezTo>
                    <a:pt x="0" y="54"/>
                    <a:pt x="46" y="0"/>
                    <a:pt x="87" y="0"/>
                  </a:cubicBezTo>
                  <a:close/>
                  <a:moveTo>
                    <a:pt x="25" y="74"/>
                  </a:moveTo>
                  <a:lnTo>
                    <a:pt x="25" y="74"/>
                  </a:lnTo>
                  <a:cubicBezTo>
                    <a:pt x="25" y="76"/>
                    <a:pt x="28" y="77"/>
                    <a:pt x="34" y="77"/>
                  </a:cubicBezTo>
                  <a:cubicBezTo>
                    <a:pt x="54" y="77"/>
                    <a:pt x="97" y="63"/>
                    <a:pt x="97" y="31"/>
                  </a:cubicBezTo>
                  <a:cubicBezTo>
                    <a:pt x="97" y="19"/>
                    <a:pt x="90" y="12"/>
                    <a:pt x="78" y="12"/>
                  </a:cubicBezTo>
                  <a:cubicBezTo>
                    <a:pt x="47" y="12"/>
                    <a:pt x="25" y="61"/>
                    <a:pt x="25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4" name="Freeform 130"/>
            <p:cNvSpPr>
              <a:spLocks/>
            </p:cNvSpPr>
            <p:nvPr userDrawn="1"/>
          </p:nvSpPr>
          <p:spPr bwMode="auto">
            <a:xfrm>
              <a:off x="4350244" y="668735"/>
              <a:ext cx="59007" cy="79215"/>
            </a:xfrm>
            <a:custGeom>
              <a:avLst/>
              <a:gdLst>
                <a:gd name="T0" fmla="*/ 121 w 121"/>
                <a:gd name="T1" fmla="*/ 11 h 162"/>
                <a:gd name="T2" fmla="*/ 121 w 121"/>
                <a:gd name="T3" fmla="*/ 11 h 162"/>
                <a:gd name="T4" fmla="*/ 108 w 121"/>
                <a:gd name="T5" fmla="*/ 40 h 162"/>
                <a:gd name="T6" fmla="*/ 89 w 121"/>
                <a:gd name="T7" fmla="*/ 23 h 162"/>
                <a:gd name="T8" fmla="*/ 63 w 121"/>
                <a:gd name="T9" fmla="*/ 75 h 162"/>
                <a:gd name="T10" fmla="*/ 52 w 121"/>
                <a:gd name="T11" fmla="*/ 150 h 162"/>
                <a:gd name="T12" fmla="*/ 47 w 121"/>
                <a:gd name="T13" fmla="*/ 161 h 162"/>
                <a:gd name="T14" fmla="*/ 33 w 121"/>
                <a:gd name="T15" fmla="*/ 161 h 162"/>
                <a:gd name="T16" fmla="*/ 26 w 121"/>
                <a:gd name="T17" fmla="*/ 156 h 162"/>
                <a:gd name="T18" fmla="*/ 40 w 121"/>
                <a:gd name="T19" fmla="*/ 61 h 162"/>
                <a:gd name="T20" fmla="*/ 25 w 121"/>
                <a:gd name="T21" fmla="*/ 28 h 162"/>
                <a:gd name="T22" fmla="*/ 2 w 121"/>
                <a:gd name="T23" fmla="*/ 57 h 162"/>
                <a:gd name="T24" fmla="*/ 0 w 121"/>
                <a:gd name="T25" fmla="*/ 50 h 162"/>
                <a:gd name="T26" fmla="*/ 31 w 121"/>
                <a:gd name="T27" fmla="*/ 0 h 162"/>
                <a:gd name="T28" fmla="*/ 56 w 121"/>
                <a:gd name="T29" fmla="*/ 41 h 162"/>
                <a:gd name="T30" fmla="*/ 104 w 121"/>
                <a:gd name="T31" fmla="*/ 0 h 162"/>
                <a:gd name="T32" fmla="*/ 121 w 121"/>
                <a:gd name="T33" fmla="*/ 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2">
                  <a:moveTo>
                    <a:pt x="121" y="11"/>
                  </a:moveTo>
                  <a:lnTo>
                    <a:pt x="121" y="11"/>
                  </a:lnTo>
                  <a:cubicBezTo>
                    <a:pt x="121" y="14"/>
                    <a:pt x="115" y="40"/>
                    <a:pt x="108" y="40"/>
                  </a:cubicBezTo>
                  <a:cubicBezTo>
                    <a:pt x="104" y="40"/>
                    <a:pt x="103" y="23"/>
                    <a:pt x="89" y="23"/>
                  </a:cubicBezTo>
                  <a:cubicBezTo>
                    <a:pt x="71" y="23"/>
                    <a:pt x="65" y="61"/>
                    <a:pt x="63" y="75"/>
                  </a:cubicBezTo>
                  <a:lnTo>
                    <a:pt x="52" y="150"/>
                  </a:lnTo>
                  <a:cubicBezTo>
                    <a:pt x="51" y="157"/>
                    <a:pt x="50" y="161"/>
                    <a:pt x="47" y="161"/>
                  </a:cubicBezTo>
                  <a:lnTo>
                    <a:pt x="33" y="161"/>
                  </a:lnTo>
                  <a:cubicBezTo>
                    <a:pt x="29" y="161"/>
                    <a:pt x="26" y="162"/>
                    <a:pt x="26" y="156"/>
                  </a:cubicBezTo>
                  <a:cubicBezTo>
                    <a:pt x="39" y="79"/>
                    <a:pt x="40" y="71"/>
                    <a:pt x="40" y="61"/>
                  </a:cubicBezTo>
                  <a:cubicBezTo>
                    <a:pt x="40" y="51"/>
                    <a:pt x="40" y="28"/>
                    <a:pt x="25" y="28"/>
                  </a:cubicBezTo>
                  <a:cubicBezTo>
                    <a:pt x="12" y="28"/>
                    <a:pt x="11" y="57"/>
                    <a:pt x="2" y="57"/>
                  </a:cubicBezTo>
                  <a:cubicBezTo>
                    <a:pt x="0" y="57"/>
                    <a:pt x="0" y="55"/>
                    <a:pt x="0" y="50"/>
                  </a:cubicBezTo>
                  <a:cubicBezTo>
                    <a:pt x="0" y="38"/>
                    <a:pt x="13" y="0"/>
                    <a:pt x="31" y="0"/>
                  </a:cubicBezTo>
                  <a:cubicBezTo>
                    <a:pt x="41" y="0"/>
                    <a:pt x="54" y="13"/>
                    <a:pt x="56" y="41"/>
                  </a:cubicBezTo>
                  <a:cubicBezTo>
                    <a:pt x="62" y="34"/>
                    <a:pt x="83" y="0"/>
                    <a:pt x="104" y="0"/>
                  </a:cubicBezTo>
                  <a:cubicBezTo>
                    <a:pt x="108" y="0"/>
                    <a:pt x="121" y="4"/>
                    <a:pt x="121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8458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113538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78943332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587500"/>
            <a:ext cx="546100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41299278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Data/Image Slide One Line Title: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27846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0" y="1386851"/>
            <a:ext cx="12192000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prstClr val="white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9"/>
            <a:ext cx="12192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66639036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01" y="6461760"/>
            <a:ext cx="9843006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Data/Image slide two line title: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776053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344170"/>
            <a:ext cx="12192000" cy="5513830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31800" y="304800"/>
            <a:ext cx="1135380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06428" y="6461760"/>
            <a:ext cx="9851092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34" name="logo reversed out"/>
          <p:cNvGrpSpPr>
            <a:grpSpLocks noChangeAspect="1"/>
          </p:cNvGrpSpPr>
          <p:nvPr userDrawn="1"/>
        </p:nvGrpSpPr>
        <p:grpSpPr bwMode="auto">
          <a:xfrm>
            <a:off x="10872457" y="6285069"/>
            <a:ext cx="1219200" cy="497955"/>
            <a:chOff x="1600" y="1463"/>
            <a:chExt cx="2569" cy="1399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600" y="1463"/>
              <a:ext cx="2569" cy="1399"/>
            </a:xfrm>
            <a:custGeom>
              <a:avLst/>
              <a:gdLst>
                <a:gd name="T0" fmla="*/ 0 w 4266"/>
                <a:gd name="T1" fmla="*/ 2315 h 2315"/>
                <a:gd name="T2" fmla="*/ 0 w 4266"/>
                <a:gd name="T3" fmla="*/ 2315 h 2315"/>
                <a:gd name="T4" fmla="*/ 4266 w 4266"/>
                <a:gd name="T5" fmla="*/ 2315 h 2315"/>
                <a:gd name="T6" fmla="*/ 4266 w 4266"/>
                <a:gd name="T7" fmla="*/ 0 h 2315"/>
                <a:gd name="T8" fmla="*/ 0 w 4266"/>
                <a:gd name="T9" fmla="*/ 0 h 2315"/>
                <a:gd name="T10" fmla="*/ 0 w 4266"/>
                <a:gd name="T11" fmla="*/ 2315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6" h="2315">
                  <a:moveTo>
                    <a:pt x="0" y="2315"/>
                  </a:moveTo>
                  <a:lnTo>
                    <a:pt x="0" y="2315"/>
                  </a:lnTo>
                  <a:lnTo>
                    <a:pt x="4266" y="2315"/>
                  </a:lnTo>
                  <a:lnTo>
                    <a:pt x="4266" y="0"/>
                  </a:lnTo>
                  <a:lnTo>
                    <a:pt x="0" y="0"/>
                  </a:lnTo>
                  <a:lnTo>
                    <a:pt x="0" y="231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632" y="1704"/>
              <a:ext cx="2505" cy="1125"/>
            </a:xfrm>
            <a:custGeom>
              <a:avLst/>
              <a:gdLst>
                <a:gd name="T0" fmla="*/ 4160 w 4160"/>
                <a:gd name="T1" fmla="*/ 909 h 1862"/>
                <a:gd name="T2" fmla="*/ 4160 w 4160"/>
                <a:gd name="T3" fmla="*/ 909 h 1862"/>
                <a:gd name="T4" fmla="*/ 3914 w 4160"/>
                <a:gd name="T5" fmla="*/ 843 h 1862"/>
                <a:gd name="T6" fmla="*/ 3658 w 4160"/>
                <a:gd name="T7" fmla="*/ 680 h 1862"/>
                <a:gd name="T8" fmla="*/ 3351 w 4160"/>
                <a:gd name="T9" fmla="*/ 547 h 1862"/>
                <a:gd name="T10" fmla="*/ 3031 w 4160"/>
                <a:gd name="T11" fmla="*/ 387 h 1862"/>
                <a:gd name="T12" fmla="*/ 2831 w 4160"/>
                <a:gd name="T13" fmla="*/ 227 h 1862"/>
                <a:gd name="T14" fmla="*/ 2618 w 4160"/>
                <a:gd name="T15" fmla="*/ 67 h 1862"/>
                <a:gd name="T16" fmla="*/ 2244 w 4160"/>
                <a:gd name="T17" fmla="*/ 67 h 1862"/>
                <a:gd name="T18" fmla="*/ 2044 w 4160"/>
                <a:gd name="T19" fmla="*/ 27 h 1862"/>
                <a:gd name="T20" fmla="*/ 1831 w 4160"/>
                <a:gd name="T21" fmla="*/ 53 h 1862"/>
                <a:gd name="T22" fmla="*/ 1658 w 4160"/>
                <a:gd name="T23" fmla="*/ 0 h 1862"/>
                <a:gd name="T24" fmla="*/ 1511 w 4160"/>
                <a:gd name="T25" fmla="*/ 107 h 1862"/>
                <a:gd name="T26" fmla="*/ 1271 w 4160"/>
                <a:gd name="T27" fmla="*/ 200 h 1862"/>
                <a:gd name="T28" fmla="*/ 1071 w 4160"/>
                <a:gd name="T29" fmla="*/ 373 h 1862"/>
                <a:gd name="T30" fmla="*/ 911 w 4160"/>
                <a:gd name="T31" fmla="*/ 533 h 1862"/>
                <a:gd name="T32" fmla="*/ 764 w 4160"/>
                <a:gd name="T33" fmla="*/ 680 h 1862"/>
                <a:gd name="T34" fmla="*/ 471 w 4160"/>
                <a:gd name="T35" fmla="*/ 800 h 1862"/>
                <a:gd name="T36" fmla="*/ 258 w 4160"/>
                <a:gd name="T37" fmla="*/ 853 h 1862"/>
                <a:gd name="T38" fmla="*/ 0 w 4160"/>
                <a:gd name="T39" fmla="*/ 967 h 1862"/>
                <a:gd name="T40" fmla="*/ 0 w 4160"/>
                <a:gd name="T41" fmla="*/ 1862 h 1862"/>
                <a:gd name="T42" fmla="*/ 4160 w 4160"/>
                <a:gd name="T43" fmla="*/ 1862 h 1862"/>
                <a:gd name="T44" fmla="*/ 4160 w 4160"/>
                <a:gd name="T45" fmla="*/ 90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0" h="1862">
                  <a:moveTo>
                    <a:pt x="4160" y="909"/>
                  </a:moveTo>
                  <a:lnTo>
                    <a:pt x="4160" y="909"/>
                  </a:lnTo>
                  <a:cubicBezTo>
                    <a:pt x="4107" y="885"/>
                    <a:pt x="4015" y="851"/>
                    <a:pt x="3914" y="843"/>
                  </a:cubicBezTo>
                  <a:cubicBezTo>
                    <a:pt x="3822" y="763"/>
                    <a:pt x="3706" y="680"/>
                    <a:pt x="3658" y="680"/>
                  </a:cubicBezTo>
                  <a:cubicBezTo>
                    <a:pt x="3564" y="680"/>
                    <a:pt x="3444" y="573"/>
                    <a:pt x="3351" y="547"/>
                  </a:cubicBezTo>
                  <a:cubicBezTo>
                    <a:pt x="3258" y="520"/>
                    <a:pt x="3111" y="413"/>
                    <a:pt x="3031" y="387"/>
                  </a:cubicBezTo>
                  <a:cubicBezTo>
                    <a:pt x="2951" y="360"/>
                    <a:pt x="2898" y="253"/>
                    <a:pt x="2831" y="227"/>
                  </a:cubicBezTo>
                  <a:cubicBezTo>
                    <a:pt x="2764" y="200"/>
                    <a:pt x="2671" y="67"/>
                    <a:pt x="2618" y="67"/>
                  </a:cubicBezTo>
                  <a:cubicBezTo>
                    <a:pt x="2564" y="67"/>
                    <a:pt x="2284" y="80"/>
                    <a:pt x="2244" y="67"/>
                  </a:cubicBezTo>
                  <a:cubicBezTo>
                    <a:pt x="2204" y="53"/>
                    <a:pt x="2084" y="27"/>
                    <a:pt x="2044" y="27"/>
                  </a:cubicBezTo>
                  <a:cubicBezTo>
                    <a:pt x="2004" y="27"/>
                    <a:pt x="1884" y="53"/>
                    <a:pt x="1831" y="53"/>
                  </a:cubicBezTo>
                  <a:cubicBezTo>
                    <a:pt x="1776" y="53"/>
                    <a:pt x="1698" y="0"/>
                    <a:pt x="1658" y="0"/>
                  </a:cubicBezTo>
                  <a:cubicBezTo>
                    <a:pt x="1618" y="0"/>
                    <a:pt x="1564" y="80"/>
                    <a:pt x="1511" y="107"/>
                  </a:cubicBezTo>
                  <a:cubicBezTo>
                    <a:pt x="1458" y="133"/>
                    <a:pt x="1378" y="133"/>
                    <a:pt x="1271" y="200"/>
                  </a:cubicBezTo>
                  <a:cubicBezTo>
                    <a:pt x="1164" y="267"/>
                    <a:pt x="1124" y="373"/>
                    <a:pt x="1071" y="373"/>
                  </a:cubicBezTo>
                  <a:cubicBezTo>
                    <a:pt x="1018" y="373"/>
                    <a:pt x="938" y="493"/>
                    <a:pt x="911" y="533"/>
                  </a:cubicBezTo>
                  <a:cubicBezTo>
                    <a:pt x="884" y="573"/>
                    <a:pt x="871" y="587"/>
                    <a:pt x="764" y="680"/>
                  </a:cubicBezTo>
                  <a:cubicBezTo>
                    <a:pt x="658" y="773"/>
                    <a:pt x="538" y="773"/>
                    <a:pt x="471" y="800"/>
                  </a:cubicBezTo>
                  <a:cubicBezTo>
                    <a:pt x="404" y="827"/>
                    <a:pt x="258" y="853"/>
                    <a:pt x="258" y="853"/>
                  </a:cubicBezTo>
                  <a:cubicBezTo>
                    <a:pt x="258" y="853"/>
                    <a:pt x="90" y="904"/>
                    <a:pt x="0" y="967"/>
                  </a:cubicBezTo>
                  <a:lnTo>
                    <a:pt x="0" y="1862"/>
                  </a:lnTo>
                  <a:lnTo>
                    <a:pt x="4160" y="1862"/>
                  </a:lnTo>
                  <a:lnTo>
                    <a:pt x="4160" y="909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2333" y="171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2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7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39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0" y="573"/>
                    <a:pt x="2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1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7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39" y="562"/>
                  </a:cubicBezTo>
                  <a:cubicBezTo>
                    <a:pt x="551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7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2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801" y="1742"/>
              <a:ext cx="219" cy="115"/>
            </a:xfrm>
            <a:custGeom>
              <a:avLst/>
              <a:gdLst>
                <a:gd name="T0" fmla="*/ 12 w 364"/>
                <a:gd name="T1" fmla="*/ 30 h 191"/>
                <a:gd name="T2" fmla="*/ 12 w 364"/>
                <a:gd name="T3" fmla="*/ 30 h 191"/>
                <a:gd name="T4" fmla="*/ 271 w 364"/>
                <a:gd name="T5" fmla="*/ 36 h 191"/>
                <a:gd name="T6" fmla="*/ 280 w 364"/>
                <a:gd name="T7" fmla="*/ 42 h 191"/>
                <a:gd name="T8" fmla="*/ 263 w 364"/>
                <a:gd name="T9" fmla="*/ 137 h 191"/>
                <a:gd name="T10" fmla="*/ 15 w 364"/>
                <a:gd name="T11" fmla="*/ 56 h 191"/>
                <a:gd name="T12" fmla="*/ 12 w 364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4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2182" y="1831"/>
              <a:ext cx="295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10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2" y="430"/>
                    <a:pt x="127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9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894" y="2488"/>
              <a:ext cx="200" cy="243"/>
            </a:xfrm>
            <a:custGeom>
              <a:avLst/>
              <a:gdLst>
                <a:gd name="T0" fmla="*/ 0 w 331"/>
                <a:gd name="T1" fmla="*/ 231 h 403"/>
                <a:gd name="T2" fmla="*/ 0 w 331"/>
                <a:gd name="T3" fmla="*/ 231 h 403"/>
                <a:gd name="T4" fmla="*/ 0 w 331"/>
                <a:gd name="T5" fmla="*/ 0 h 403"/>
                <a:gd name="T6" fmla="*/ 45 w 331"/>
                <a:gd name="T7" fmla="*/ 0 h 403"/>
                <a:gd name="T8" fmla="*/ 45 w 331"/>
                <a:gd name="T9" fmla="*/ 228 h 403"/>
                <a:gd name="T10" fmla="*/ 167 w 331"/>
                <a:gd name="T11" fmla="*/ 362 h 403"/>
                <a:gd name="T12" fmla="*/ 286 w 331"/>
                <a:gd name="T13" fmla="*/ 231 h 403"/>
                <a:gd name="T14" fmla="*/ 286 w 331"/>
                <a:gd name="T15" fmla="*/ 0 h 403"/>
                <a:gd name="T16" fmla="*/ 331 w 331"/>
                <a:gd name="T17" fmla="*/ 0 h 403"/>
                <a:gd name="T18" fmla="*/ 331 w 331"/>
                <a:gd name="T19" fmla="*/ 228 h 403"/>
                <a:gd name="T20" fmla="*/ 165 w 331"/>
                <a:gd name="T21" fmla="*/ 403 h 403"/>
                <a:gd name="T22" fmla="*/ 0 w 331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8"/>
                  </a:lnTo>
                  <a:cubicBezTo>
                    <a:pt x="45" y="314"/>
                    <a:pt x="91" y="362"/>
                    <a:pt x="167" y="362"/>
                  </a:cubicBezTo>
                  <a:cubicBezTo>
                    <a:pt x="240" y="362"/>
                    <a:pt x="286" y="318"/>
                    <a:pt x="286" y="231"/>
                  </a:cubicBezTo>
                  <a:lnTo>
                    <a:pt x="286" y="0"/>
                  </a:lnTo>
                  <a:lnTo>
                    <a:pt x="331" y="0"/>
                  </a:lnTo>
                  <a:lnTo>
                    <a:pt x="331" y="228"/>
                  </a:lnTo>
                  <a:cubicBezTo>
                    <a:pt x="331" y="343"/>
                    <a:pt x="265" y="403"/>
                    <a:pt x="165" y="403"/>
                  </a:cubicBezTo>
                  <a:cubicBezTo>
                    <a:pt x="67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2143" y="2487"/>
              <a:ext cx="347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5 w 577"/>
                <a:gd name="T19" fmla="*/ 401 h 401"/>
                <a:gd name="T20" fmla="*/ 397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5" y="401"/>
                  </a:lnTo>
                  <a:lnTo>
                    <a:pt x="397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2582" y="247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8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2 w 349"/>
                <a:gd name="T11" fmla="*/ 295 h 413"/>
                <a:gd name="T12" fmla="*/ 115 w 349"/>
                <a:gd name="T13" fmla="*/ 295 h 413"/>
                <a:gd name="T14" fmla="*/ 115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9 w 349"/>
                <a:gd name="T21" fmla="*/ 205 h 413"/>
                <a:gd name="T22" fmla="*/ 169 w 349"/>
                <a:gd name="T23" fmla="*/ 205 h 413"/>
                <a:gd name="T24" fmla="*/ 235 w 349"/>
                <a:gd name="T25" fmla="*/ 151 h 413"/>
                <a:gd name="T26" fmla="*/ 235 w 349"/>
                <a:gd name="T27" fmla="*/ 150 h 413"/>
                <a:gd name="T28" fmla="*/ 169 w 349"/>
                <a:gd name="T29" fmla="*/ 96 h 413"/>
                <a:gd name="T30" fmla="*/ 115 w 349"/>
                <a:gd name="T31" fmla="*/ 96 h 413"/>
                <a:gd name="T32" fmla="*/ 115 w 349"/>
                <a:gd name="T33" fmla="*/ 205 h 413"/>
                <a:gd name="T34" fmla="*/ 169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8" y="0"/>
                  </a:lnTo>
                  <a:cubicBezTo>
                    <a:pt x="282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2" y="295"/>
                  </a:cubicBezTo>
                  <a:lnTo>
                    <a:pt x="115" y="295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9" y="205"/>
                  </a:moveTo>
                  <a:lnTo>
                    <a:pt x="169" y="205"/>
                  </a:lnTo>
                  <a:cubicBezTo>
                    <a:pt x="210" y="205"/>
                    <a:pt x="235" y="184"/>
                    <a:pt x="235" y="151"/>
                  </a:cubicBezTo>
                  <a:lnTo>
                    <a:pt x="235" y="150"/>
                  </a:lnTo>
                  <a:cubicBezTo>
                    <a:pt x="235" y="115"/>
                    <a:pt x="210" y="96"/>
                    <a:pt x="169" y="96"/>
                  </a:cubicBezTo>
                  <a:lnTo>
                    <a:pt x="115" y="96"/>
                  </a:lnTo>
                  <a:lnTo>
                    <a:pt x="115" y="205"/>
                  </a:lnTo>
                  <a:lnTo>
                    <a:pt x="169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833" y="2478"/>
              <a:ext cx="227" cy="250"/>
            </a:xfrm>
            <a:custGeom>
              <a:avLst/>
              <a:gdLst>
                <a:gd name="T0" fmla="*/ 0 w 377"/>
                <a:gd name="T1" fmla="*/ 0 h 413"/>
                <a:gd name="T2" fmla="*/ 0 w 377"/>
                <a:gd name="T3" fmla="*/ 0 h 413"/>
                <a:gd name="T4" fmla="*/ 115 w 377"/>
                <a:gd name="T5" fmla="*/ 0 h 413"/>
                <a:gd name="T6" fmla="*/ 115 w 377"/>
                <a:gd name="T7" fmla="*/ 154 h 413"/>
                <a:gd name="T8" fmla="*/ 262 w 377"/>
                <a:gd name="T9" fmla="*/ 154 h 413"/>
                <a:gd name="T10" fmla="*/ 262 w 377"/>
                <a:gd name="T11" fmla="*/ 0 h 413"/>
                <a:gd name="T12" fmla="*/ 377 w 377"/>
                <a:gd name="T13" fmla="*/ 0 h 413"/>
                <a:gd name="T14" fmla="*/ 377 w 377"/>
                <a:gd name="T15" fmla="*/ 413 h 413"/>
                <a:gd name="T16" fmla="*/ 262 w 377"/>
                <a:gd name="T17" fmla="*/ 413 h 413"/>
                <a:gd name="T18" fmla="*/ 262 w 377"/>
                <a:gd name="T19" fmla="*/ 256 h 413"/>
                <a:gd name="T20" fmla="*/ 115 w 377"/>
                <a:gd name="T21" fmla="*/ 256 h 413"/>
                <a:gd name="T22" fmla="*/ 115 w 377"/>
                <a:gd name="T23" fmla="*/ 413 h 413"/>
                <a:gd name="T24" fmla="*/ 0 w 377"/>
                <a:gd name="T25" fmla="*/ 413 h 413"/>
                <a:gd name="T26" fmla="*/ 0 w 377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154"/>
                  </a:lnTo>
                  <a:lnTo>
                    <a:pt x="262" y="154"/>
                  </a:lnTo>
                  <a:lnTo>
                    <a:pt x="262" y="0"/>
                  </a:lnTo>
                  <a:lnTo>
                    <a:pt x="377" y="0"/>
                  </a:lnTo>
                  <a:lnTo>
                    <a:pt x="377" y="413"/>
                  </a:lnTo>
                  <a:lnTo>
                    <a:pt x="262" y="413"/>
                  </a:lnTo>
                  <a:lnTo>
                    <a:pt x="262" y="256"/>
                  </a:lnTo>
                  <a:lnTo>
                    <a:pt x="115" y="256"/>
                  </a:lnTo>
                  <a:lnTo>
                    <a:pt x="115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108" y="2473"/>
              <a:ext cx="239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8 w 397"/>
                <a:gd name="T11" fmla="*/ 153 h 430"/>
                <a:gd name="T12" fmla="*/ 217 w 397"/>
                <a:gd name="T13" fmla="*/ 105 h 430"/>
                <a:gd name="T14" fmla="*/ 119 w 397"/>
                <a:gd name="T15" fmla="*/ 214 h 430"/>
                <a:gd name="T16" fmla="*/ 119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4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8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9" y="154"/>
                    <a:pt x="119" y="214"/>
                  </a:cubicBezTo>
                  <a:lnTo>
                    <a:pt x="119" y="215"/>
                  </a:lnTo>
                  <a:cubicBezTo>
                    <a:pt x="119" y="277"/>
                    <a:pt x="159" y="326"/>
                    <a:pt x="217" y="326"/>
                  </a:cubicBezTo>
                  <a:cubicBezTo>
                    <a:pt x="260" y="326"/>
                    <a:pt x="286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4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3389" y="2478"/>
              <a:ext cx="222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5 w 370"/>
                <a:gd name="T45" fmla="*/ 283 h 413"/>
                <a:gd name="T46" fmla="*/ 255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5" y="321"/>
                    <a:pt x="255" y="307"/>
                    <a:pt x="255" y="283"/>
                  </a:cubicBezTo>
                  <a:lnTo>
                    <a:pt x="255" y="282"/>
                  </a:lnTo>
                  <a:cubicBezTo>
                    <a:pt x="255" y="260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3647" y="2473"/>
              <a:ext cx="238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8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7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7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2" y="0"/>
                    <a:pt x="357" y="36"/>
                    <a:pt x="393" y="87"/>
                  </a:cubicBezTo>
                  <a:lnTo>
                    <a:pt x="307" y="153"/>
                  </a:lnTo>
                  <a:cubicBezTo>
                    <a:pt x="284" y="124"/>
                    <a:pt x="256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2598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Logo"/>
          <p:cNvGrpSpPr>
            <a:grpSpLocks noChangeAspect="1"/>
          </p:cNvGrpSpPr>
          <p:nvPr/>
        </p:nvGrpSpPr>
        <p:grpSpPr bwMode="auto">
          <a:xfrm>
            <a:off x="10872457" y="6285612"/>
            <a:ext cx="1219200" cy="497406"/>
            <a:chOff x="2976" y="1823"/>
            <a:chExt cx="2570" cy="1398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976" y="1823"/>
              <a:ext cx="2570" cy="1398"/>
            </a:xfrm>
            <a:custGeom>
              <a:avLst/>
              <a:gdLst>
                <a:gd name="T0" fmla="*/ 4267 w 4267"/>
                <a:gd name="T1" fmla="*/ 0 h 2314"/>
                <a:gd name="T2" fmla="*/ 4267 w 4267"/>
                <a:gd name="T3" fmla="*/ 0 h 2314"/>
                <a:gd name="T4" fmla="*/ 1 w 4267"/>
                <a:gd name="T5" fmla="*/ 0 h 2314"/>
                <a:gd name="T6" fmla="*/ 1 w 4267"/>
                <a:gd name="T7" fmla="*/ 1426 h 2314"/>
                <a:gd name="T8" fmla="*/ 0 w 4267"/>
                <a:gd name="T9" fmla="*/ 1430 h 2314"/>
                <a:gd name="T10" fmla="*/ 0 w 4267"/>
                <a:gd name="T11" fmla="*/ 2314 h 2314"/>
                <a:gd name="T12" fmla="*/ 4263 w 4267"/>
                <a:gd name="T13" fmla="*/ 2314 h 2314"/>
                <a:gd name="T14" fmla="*/ 4263 w 4267"/>
                <a:gd name="T15" fmla="*/ 2314 h 2314"/>
                <a:gd name="T16" fmla="*/ 4267 w 4267"/>
                <a:gd name="T17" fmla="*/ 2314 h 2314"/>
                <a:gd name="T18" fmla="*/ 4267 w 4267"/>
                <a:gd name="T19" fmla="*/ 0 h 2314"/>
                <a:gd name="T20" fmla="*/ 4214 w 4267"/>
                <a:gd name="T21" fmla="*/ 52 h 2314"/>
                <a:gd name="T22" fmla="*/ 4214 w 4267"/>
                <a:gd name="T23" fmla="*/ 52 h 2314"/>
                <a:gd name="T24" fmla="*/ 4214 w 4267"/>
                <a:gd name="T25" fmla="*/ 1308 h 2314"/>
                <a:gd name="T26" fmla="*/ 3968 w 4267"/>
                <a:gd name="T27" fmla="*/ 1242 h 2314"/>
                <a:gd name="T28" fmla="*/ 3712 w 4267"/>
                <a:gd name="T29" fmla="*/ 1079 h 2314"/>
                <a:gd name="T30" fmla="*/ 3405 w 4267"/>
                <a:gd name="T31" fmla="*/ 946 h 2314"/>
                <a:gd name="T32" fmla="*/ 3085 w 4267"/>
                <a:gd name="T33" fmla="*/ 786 h 2314"/>
                <a:gd name="T34" fmla="*/ 2885 w 4267"/>
                <a:gd name="T35" fmla="*/ 626 h 2314"/>
                <a:gd name="T36" fmla="*/ 2672 w 4267"/>
                <a:gd name="T37" fmla="*/ 466 h 2314"/>
                <a:gd name="T38" fmla="*/ 2298 w 4267"/>
                <a:gd name="T39" fmla="*/ 466 h 2314"/>
                <a:gd name="T40" fmla="*/ 2098 w 4267"/>
                <a:gd name="T41" fmla="*/ 426 h 2314"/>
                <a:gd name="T42" fmla="*/ 1885 w 4267"/>
                <a:gd name="T43" fmla="*/ 452 h 2314"/>
                <a:gd name="T44" fmla="*/ 1712 w 4267"/>
                <a:gd name="T45" fmla="*/ 399 h 2314"/>
                <a:gd name="T46" fmla="*/ 1565 w 4267"/>
                <a:gd name="T47" fmla="*/ 506 h 2314"/>
                <a:gd name="T48" fmla="*/ 1325 w 4267"/>
                <a:gd name="T49" fmla="*/ 599 h 2314"/>
                <a:gd name="T50" fmla="*/ 1125 w 4267"/>
                <a:gd name="T51" fmla="*/ 772 h 2314"/>
                <a:gd name="T52" fmla="*/ 965 w 4267"/>
                <a:gd name="T53" fmla="*/ 932 h 2314"/>
                <a:gd name="T54" fmla="*/ 818 w 4267"/>
                <a:gd name="T55" fmla="*/ 1079 h 2314"/>
                <a:gd name="T56" fmla="*/ 525 w 4267"/>
                <a:gd name="T57" fmla="*/ 1199 h 2314"/>
                <a:gd name="T58" fmla="*/ 312 w 4267"/>
                <a:gd name="T59" fmla="*/ 1252 h 2314"/>
                <a:gd name="T60" fmla="*/ 54 w 4267"/>
                <a:gd name="T61" fmla="*/ 1366 h 2314"/>
                <a:gd name="T62" fmla="*/ 54 w 4267"/>
                <a:gd name="T63" fmla="*/ 52 h 2314"/>
                <a:gd name="T64" fmla="*/ 4214 w 4267"/>
                <a:gd name="T65" fmla="*/ 52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67" h="2314">
                  <a:moveTo>
                    <a:pt x="4267" y="0"/>
                  </a:moveTo>
                  <a:lnTo>
                    <a:pt x="4267" y="0"/>
                  </a:lnTo>
                  <a:lnTo>
                    <a:pt x="1" y="0"/>
                  </a:lnTo>
                  <a:lnTo>
                    <a:pt x="1" y="1426"/>
                  </a:lnTo>
                  <a:cubicBezTo>
                    <a:pt x="0" y="1428"/>
                    <a:pt x="0" y="1429"/>
                    <a:pt x="0" y="1430"/>
                  </a:cubicBezTo>
                  <a:lnTo>
                    <a:pt x="0" y="2314"/>
                  </a:lnTo>
                  <a:lnTo>
                    <a:pt x="4263" y="2314"/>
                  </a:lnTo>
                  <a:lnTo>
                    <a:pt x="4263" y="2314"/>
                  </a:lnTo>
                  <a:lnTo>
                    <a:pt x="4267" y="2314"/>
                  </a:lnTo>
                  <a:lnTo>
                    <a:pt x="4267" y="0"/>
                  </a:lnTo>
                  <a:close/>
                  <a:moveTo>
                    <a:pt x="4214" y="52"/>
                  </a:moveTo>
                  <a:lnTo>
                    <a:pt x="4214" y="52"/>
                  </a:lnTo>
                  <a:lnTo>
                    <a:pt x="4214" y="1308"/>
                  </a:lnTo>
                  <a:cubicBezTo>
                    <a:pt x="4161" y="1284"/>
                    <a:pt x="4070" y="1250"/>
                    <a:pt x="3968" y="1242"/>
                  </a:cubicBezTo>
                  <a:cubicBezTo>
                    <a:pt x="3876" y="1162"/>
                    <a:pt x="3760" y="1079"/>
                    <a:pt x="3712" y="1079"/>
                  </a:cubicBezTo>
                  <a:cubicBezTo>
                    <a:pt x="3618" y="1079"/>
                    <a:pt x="3498" y="972"/>
                    <a:pt x="3405" y="946"/>
                  </a:cubicBezTo>
                  <a:cubicBezTo>
                    <a:pt x="3312" y="919"/>
                    <a:pt x="3165" y="812"/>
                    <a:pt x="3085" y="786"/>
                  </a:cubicBezTo>
                  <a:cubicBezTo>
                    <a:pt x="3005" y="759"/>
                    <a:pt x="2952" y="652"/>
                    <a:pt x="2885" y="626"/>
                  </a:cubicBezTo>
                  <a:cubicBezTo>
                    <a:pt x="2818" y="599"/>
                    <a:pt x="2725" y="466"/>
                    <a:pt x="2672" y="466"/>
                  </a:cubicBezTo>
                  <a:cubicBezTo>
                    <a:pt x="2618" y="466"/>
                    <a:pt x="2338" y="479"/>
                    <a:pt x="2298" y="466"/>
                  </a:cubicBezTo>
                  <a:cubicBezTo>
                    <a:pt x="2258" y="452"/>
                    <a:pt x="2138" y="426"/>
                    <a:pt x="2098" y="426"/>
                  </a:cubicBezTo>
                  <a:cubicBezTo>
                    <a:pt x="2058" y="426"/>
                    <a:pt x="1938" y="452"/>
                    <a:pt x="1885" y="452"/>
                  </a:cubicBezTo>
                  <a:cubicBezTo>
                    <a:pt x="1830" y="452"/>
                    <a:pt x="1752" y="399"/>
                    <a:pt x="1712" y="399"/>
                  </a:cubicBezTo>
                  <a:cubicBezTo>
                    <a:pt x="1672" y="399"/>
                    <a:pt x="1618" y="479"/>
                    <a:pt x="1565" y="506"/>
                  </a:cubicBezTo>
                  <a:cubicBezTo>
                    <a:pt x="1512" y="532"/>
                    <a:pt x="1432" y="532"/>
                    <a:pt x="1325" y="599"/>
                  </a:cubicBezTo>
                  <a:cubicBezTo>
                    <a:pt x="1218" y="666"/>
                    <a:pt x="1178" y="772"/>
                    <a:pt x="1125" y="772"/>
                  </a:cubicBezTo>
                  <a:cubicBezTo>
                    <a:pt x="1072" y="772"/>
                    <a:pt x="992" y="892"/>
                    <a:pt x="965" y="932"/>
                  </a:cubicBezTo>
                  <a:cubicBezTo>
                    <a:pt x="938" y="972"/>
                    <a:pt x="925" y="986"/>
                    <a:pt x="818" y="1079"/>
                  </a:cubicBezTo>
                  <a:cubicBezTo>
                    <a:pt x="712" y="1172"/>
                    <a:pt x="592" y="1172"/>
                    <a:pt x="525" y="1199"/>
                  </a:cubicBezTo>
                  <a:cubicBezTo>
                    <a:pt x="458" y="1226"/>
                    <a:pt x="312" y="1252"/>
                    <a:pt x="312" y="1252"/>
                  </a:cubicBezTo>
                  <a:cubicBezTo>
                    <a:pt x="312" y="1252"/>
                    <a:pt x="144" y="1303"/>
                    <a:pt x="54" y="1366"/>
                  </a:cubicBezTo>
                  <a:lnTo>
                    <a:pt x="54" y="52"/>
                  </a:lnTo>
                  <a:lnTo>
                    <a:pt x="4214" y="52"/>
                  </a:lnTo>
                  <a:close/>
                </a:path>
              </a:pathLst>
            </a:custGeom>
            <a:solidFill>
              <a:srgbClr val="153C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09" y="2075"/>
              <a:ext cx="1165" cy="497"/>
            </a:xfrm>
            <a:custGeom>
              <a:avLst/>
              <a:gdLst>
                <a:gd name="T0" fmla="*/ 1440 w 1934"/>
                <a:gd name="T1" fmla="*/ 94 h 822"/>
                <a:gd name="T2" fmla="*/ 1440 w 1934"/>
                <a:gd name="T3" fmla="*/ 94 h 822"/>
                <a:gd name="T4" fmla="*/ 1154 w 1934"/>
                <a:gd name="T5" fmla="*/ 208 h 822"/>
                <a:gd name="T6" fmla="*/ 1167 w 1934"/>
                <a:gd name="T7" fmla="*/ 323 h 822"/>
                <a:gd name="T8" fmla="*/ 1161 w 1934"/>
                <a:gd name="T9" fmla="*/ 335 h 822"/>
                <a:gd name="T10" fmla="*/ 1040 w 1934"/>
                <a:gd name="T11" fmla="*/ 294 h 822"/>
                <a:gd name="T12" fmla="*/ 867 w 1934"/>
                <a:gd name="T13" fmla="*/ 194 h 822"/>
                <a:gd name="T14" fmla="*/ 574 w 1934"/>
                <a:gd name="T15" fmla="*/ 61 h 822"/>
                <a:gd name="T16" fmla="*/ 397 w 1934"/>
                <a:gd name="T17" fmla="*/ 123 h 822"/>
                <a:gd name="T18" fmla="*/ 404 w 1934"/>
                <a:gd name="T19" fmla="*/ 135 h 822"/>
                <a:gd name="T20" fmla="*/ 507 w 1934"/>
                <a:gd name="T21" fmla="*/ 141 h 822"/>
                <a:gd name="T22" fmla="*/ 427 w 1934"/>
                <a:gd name="T23" fmla="*/ 248 h 822"/>
                <a:gd name="T24" fmla="*/ 260 w 1934"/>
                <a:gd name="T25" fmla="*/ 308 h 822"/>
                <a:gd name="T26" fmla="*/ 147 w 1934"/>
                <a:gd name="T27" fmla="*/ 434 h 822"/>
                <a:gd name="T28" fmla="*/ 47 w 1934"/>
                <a:gd name="T29" fmla="*/ 528 h 822"/>
                <a:gd name="T30" fmla="*/ 3 w 1934"/>
                <a:gd name="T31" fmla="*/ 594 h 822"/>
                <a:gd name="T32" fmla="*/ 15 w 1934"/>
                <a:gd name="T33" fmla="*/ 602 h 822"/>
                <a:gd name="T34" fmla="*/ 200 w 1934"/>
                <a:gd name="T35" fmla="*/ 474 h 822"/>
                <a:gd name="T36" fmla="*/ 127 w 1934"/>
                <a:gd name="T37" fmla="*/ 741 h 822"/>
                <a:gd name="T38" fmla="*/ 70 w 1934"/>
                <a:gd name="T39" fmla="*/ 807 h 822"/>
                <a:gd name="T40" fmla="*/ 80 w 1934"/>
                <a:gd name="T41" fmla="*/ 818 h 822"/>
                <a:gd name="T42" fmla="*/ 247 w 1934"/>
                <a:gd name="T43" fmla="*/ 688 h 822"/>
                <a:gd name="T44" fmla="*/ 568 w 1934"/>
                <a:gd name="T45" fmla="*/ 742 h 822"/>
                <a:gd name="T46" fmla="*/ 573 w 1934"/>
                <a:gd name="T47" fmla="*/ 730 h 822"/>
                <a:gd name="T48" fmla="*/ 525 w 1934"/>
                <a:gd name="T49" fmla="*/ 563 h 822"/>
                <a:gd name="T50" fmla="*/ 540 w 1934"/>
                <a:gd name="T51" fmla="*/ 562 h 822"/>
                <a:gd name="T52" fmla="*/ 699 w 1934"/>
                <a:gd name="T53" fmla="*/ 716 h 822"/>
                <a:gd name="T54" fmla="*/ 709 w 1934"/>
                <a:gd name="T55" fmla="*/ 707 h 822"/>
                <a:gd name="T56" fmla="*/ 780 w 1934"/>
                <a:gd name="T57" fmla="*/ 568 h 822"/>
                <a:gd name="T58" fmla="*/ 714 w 1934"/>
                <a:gd name="T59" fmla="*/ 381 h 822"/>
                <a:gd name="T60" fmla="*/ 1014 w 1934"/>
                <a:gd name="T61" fmla="*/ 668 h 822"/>
                <a:gd name="T62" fmla="*/ 994 w 1934"/>
                <a:gd name="T63" fmla="*/ 481 h 822"/>
                <a:gd name="T64" fmla="*/ 1005 w 1934"/>
                <a:gd name="T65" fmla="*/ 472 h 822"/>
                <a:gd name="T66" fmla="*/ 1254 w 1934"/>
                <a:gd name="T67" fmla="*/ 621 h 822"/>
                <a:gd name="T68" fmla="*/ 1427 w 1934"/>
                <a:gd name="T69" fmla="*/ 548 h 822"/>
                <a:gd name="T70" fmla="*/ 1354 w 1934"/>
                <a:gd name="T71" fmla="*/ 368 h 822"/>
                <a:gd name="T72" fmla="*/ 1607 w 1934"/>
                <a:gd name="T73" fmla="*/ 441 h 822"/>
                <a:gd name="T74" fmla="*/ 1887 w 1934"/>
                <a:gd name="T75" fmla="*/ 514 h 822"/>
                <a:gd name="T76" fmla="*/ 1580 w 1934"/>
                <a:gd name="T77" fmla="*/ 361 h 822"/>
                <a:gd name="T78" fmla="*/ 1667 w 1934"/>
                <a:gd name="T79" fmla="*/ 314 h 822"/>
                <a:gd name="T80" fmla="*/ 1480 w 1934"/>
                <a:gd name="T81" fmla="*/ 208 h 822"/>
                <a:gd name="T82" fmla="*/ 1440 w 1934"/>
                <a:gd name="T83" fmla="*/ 94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4" h="822">
                  <a:moveTo>
                    <a:pt x="1440" y="94"/>
                  </a:moveTo>
                  <a:lnTo>
                    <a:pt x="1440" y="94"/>
                  </a:lnTo>
                  <a:cubicBezTo>
                    <a:pt x="1440" y="94"/>
                    <a:pt x="1167" y="94"/>
                    <a:pt x="1154" y="208"/>
                  </a:cubicBezTo>
                  <a:cubicBezTo>
                    <a:pt x="1146" y="276"/>
                    <a:pt x="1157" y="308"/>
                    <a:pt x="1167" y="323"/>
                  </a:cubicBezTo>
                  <a:cubicBezTo>
                    <a:pt x="1171" y="328"/>
                    <a:pt x="1167" y="335"/>
                    <a:pt x="1161" y="335"/>
                  </a:cubicBezTo>
                  <a:cubicBezTo>
                    <a:pt x="1128" y="334"/>
                    <a:pt x="1060" y="329"/>
                    <a:pt x="1040" y="294"/>
                  </a:cubicBezTo>
                  <a:cubicBezTo>
                    <a:pt x="1014" y="248"/>
                    <a:pt x="907" y="194"/>
                    <a:pt x="867" y="194"/>
                  </a:cubicBezTo>
                  <a:cubicBezTo>
                    <a:pt x="827" y="194"/>
                    <a:pt x="640" y="81"/>
                    <a:pt x="574" y="61"/>
                  </a:cubicBezTo>
                  <a:cubicBezTo>
                    <a:pt x="511" y="42"/>
                    <a:pt x="513" y="0"/>
                    <a:pt x="397" y="123"/>
                  </a:cubicBezTo>
                  <a:cubicBezTo>
                    <a:pt x="391" y="129"/>
                    <a:pt x="397" y="138"/>
                    <a:pt x="404" y="135"/>
                  </a:cubicBezTo>
                  <a:cubicBezTo>
                    <a:pt x="435" y="125"/>
                    <a:pt x="482" y="116"/>
                    <a:pt x="507" y="141"/>
                  </a:cubicBezTo>
                  <a:cubicBezTo>
                    <a:pt x="547" y="181"/>
                    <a:pt x="480" y="241"/>
                    <a:pt x="427" y="248"/>
                  </a:cubicBezTo>
                  <a:cubicBezTo>
                    <a:pt x="374" y="254"/>
                    <a:pt x="287" y="281"/>
                    <a:pt x="260" y="308"/>
                  </a:cubicBezTo>
                  <a:cubicBezTo>
                    <a:pt x="234" y="334"/>
                    <a:pt x="180" y="421"/>
                    <a:pt x="147" y="434"/>
                  </a:cubicBezTo>
                  <a:cubicBezTo>
                    <a:pt x="114" y="448"/>
                    <a:pt x="87" y="494"/>
                    <a:pt x="47" y="528"/>
                  </a:cubicBezTo>
                  <a:cubicBezTo>
                    <a:pt x="25" y="546"/>
                    <a:pt x="11" y="573"/>
                    <a:pt x="3" y="594"/>
                  </a:cubicBezTo>
                  <a:cubicBezTo>
                    <a:pt x="0" y="601"/>
                    <a:pt x="9" y="607"/>
                    <a:pt x="15" y="602"/>
                  </a:cubicBezTo>
                  <a:cubicBezTo>
                    <a:pt x="54" y="567"/>
                    <a:pt x="140" y="494"/>
                    <a:pt x="200" y="474"/>
                  </a:cubicBezTo>
                  <a:cubicBezTo>
                    <a:pt x="280" y="448"/>
                    <a:pt x="187" y="681"/>
                    <a:pt x="127" y="741"/>
                  </a:cubicBezTo>
                  <a:cubicBezTo>
                    <a:pt x="98" y="770"/>
                    <a:pt x="82" y="791"/>
                    <a:pt x="70" y="807"/>
                  </a:cubicBezTo>
                  <a:cubicBezTo>
                    <a:pt x="65" y="813"/>
                    <a:pt x="73" y="822"/>
                    <a:pt x="80" y="818"/>
                  </a:cubicBezTo>
                  <a:cubicBezTo>
                    <a:pt x="132" y="786"/>
                    <a:pt x="219" y="729"/>
                    <a:pt x="247" y="688"/>
                  </a:cubicBezTo>
                  <a:cubicBezTo>
                    <a:pt x="286" y="629"/>
                    <a:pt x="370" y="755"/>
                    <a:pt x="568" y="742"/>
                  </a:cubicBezTo>
                  <a:cubicBezTo>
                    <a:pt x="573" y="742"/>
                    <a:pt x="576" y="735"/>
                    <a:pt x="573" y="730"/>
                  </a:cubicBezTo>
                  <a:cubicBezTo>
                    <a:pt x="556" y="703"/>
                    <a:pt x="514" y="629"/>
                    <a:pt x="525" y="563"/>
                  </a:cubicBezTo>
                  <a:cubicBezTo>
                    <a:pt x="526" y="555"/>
                    <a:pt x="537" y="555"/>
                    <a:pt x="540" y="562"/>
                  </a:cubicBezTo>
                  <a:cubicBezTo>
                    <a:pt x="552" y="601"/>
                    <a:pt x="588" y="673"/>
                    <a:pt x="699" y="716"/>
                  </a:cubicBezTo>
                  <a:cubicBezTo>
                    <a:pt x="705" y="718"/>
                    <a:pt x="711" y="713"/>
                    <a:pt x="709" y="707"/>
                  </a:cubicBezTo>
                  <a:cubicBezTo>
                    <a:pt x="698" y="666"/>
                    <a:pt x="677" y="557"/>
                    <a:pt x="780" y="568"/>
                  </a:cubicBezTo>
                  <a:cubicBezTo>
                    <a:pt x="907" y="581"/>
                    <a:pt x="547" y="401"/>
                    <a:pt x="714" y="381"/>
                  </a:cubicBezTo>
                  <a:cubicBezTo>
                    <a:pt x="880" y="361"/>
                    <a:pt x="993" y="671"/>
                    <a:pt x="1014" y="668"/>
                  </a:cubicBezTo>
                  <a:cubicBezTo>
                    <a:pt x="1035" y="664"/>
                    <a:pt x="1036" y="573"/>
                    <a:pt x="994" y="481"/>
                  </a:cubicBezTo>
                  <a:cubicBezTo>
                    <a:pt x="991" y="474"/>
                    <a:pt x="999" y="467"/>
                    <a:pt x="1005" y="472"/>
                  </a:cubicBezTo>
                  <a:cubicBezTo>
                    <a:pt x="1058" y="508"/>
                    <a:pt x="1182" y="590"/>
                    <a:pt x="1254" y="621"/>
                  </a:cubicBezTo>
                  <a:cubicBezTo>
                    <a:pt x="1347" y="661"/>
                    <a:pt x="1380" y="548"/>
                    <a:pt x="1427" y="548"/>
                  </a:cubicBezTo>
                  <a:cubicBezTo>
                    <a:pt x="1474" y="548"/>
                    <a:pt x="1254" y="401"/>
                    <a:pt x="1354" y="368"/>
                  </a:cubicBezTo>
                  <a:cubicBezTo>
                    <a:pt x="1454" y="334"/>
                    <a:pt x="1534" y="394"/>
                    <a:pt x="1607" y="441"/>
                  </a:cubicBezTo>
                  <a:cubicBezTo>
                    <a:pt x="1680" y="488"/>
                    <a:pt x="1840" y="514"/>
                    <a:pt x="1887" y="514"/>
                  </a:cubicBezTo>
                  <a:cubicBezTo>
                    <a:pt x="1934" y="514"/>
                    <a:pt x="1647" y="441"/>
                    <a:pt x="1580" y="361"/>
                  </a:cubicBezTo>
                  <a:cubicBezTo>
                    <a:pt x="1514" y="281"/>
                    <a:pt x="1607" y="308"/>
                    <a:pt x="1667" y="314"/>
                  </a:cubicBezTo>
                  <a:cubicBezTo>
                    <a:pt x="1727" y="321"/>
                    <a:pt x="1600" y="214"/>
                    <a:pt x="1480" y="208"/>
                  </a:cubicBezTo>
                  <a:cubicBezTo>
                    <a:pt x="1360" y="201"/>
                    <a:pt x="1547" y="88"/>
                    <a:pt x="1440" y="9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177" y="2102"/>
              <a:ext cx="220" cy="115"/>
            </a:xfrm>
            <a:custGeom>
              <a:avLst/>
              <a:gdLst>
                <a:gd name="T0" fmla="*/ 12 w 365"/>
                <a:gd name="T1" fmla="*/ 30 h 191"/>
                <a:gd name="T2" fmla="*/ 12 w 365"/>
                <a:gd name="T3" fmla="*/ 30 h 191"/>
                <a:gd name="T4" fmla="*/ 271 w 365"/>
                <a:gd name="T5" fmla="*/ 36 h 191"/>
                <a:gd name="T6" fmla="*/ 280 w 365"/>
                <a:gd name="T7" fmla="*/ 42 h 191"/>
                <a:gd name="T8" fmla="*/ 263 w 365"/>
                <a:gd name="T9" fmla="*/ 137 h 191"/>
                <a:gd name="T10" fmla="*/ 15 w 365"/>
                <a:gd name="T11" fmla="*/ 56 h 191"/>
                <a:gd name="T12" fmla="*/ 12 w 365"/>
                <a:gd name="T13" fmla="*/ 3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191">
                  <a:moveTo>
                    <a:pt x="12" y="30"/>
                  </a:moveTo>
                  <a:lnTo>
                    <a:pt x="12" y="30"/>
                  </a:lnTo>
                  <a:cubicBezTo>
                    <a:pt x="47" y="14"/>
                    <a:pt x="122" y="0"/>
                    <a:pt x="271" y="36"/>
                  </a:cubicBezTo>
                  <a:cubicBezTo>
                    <a:pt x="275" y="36"/>
                    <a:pt x="278" y="39"/>
                    <a:pt x="280" y="42"/>
                  </a:cubicBezTo>
                  <a:cubicBezTo>
                    <a:pt x="296" y="69"/>
                    <a:pt x="365" y="191"/>
                    <a:pt x="263" y="137"/>
                  </a:cubicBezTo>
                  <a:cubicBezTo>
                    <a:pt x="180" y="93"/>
                    <a:pt x="69" y="67"/>
                    <a:pt x="15" y="56"/>
                  </a:cubicBezTo>
                  <a:cubicBezTo>
                    <a:pt x="2" y="54"/>
                    <a:pt x="0" y="35"/>
                    <a:pt x="12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58" y="2191"/>
              <a:ext cx="296" cy="260"/>
            </a:xfrm>
            <a:custGeom>
              <a:avLst/>
              <a:gdLst>
                <a:gd name="T0" fmla="*/ 486 w 491"/>
                <a:gd name="T1" fmla="*/ 16 h 430"/>
                <a:gd name="T2" fmla="*/ 486 w 491"/>
                <a:gd name="T3" fmla="*/ 16 h 430"/>
                <a:gd name="T4" fmla="*/ 475 w 491"/>
                <a:gd name="T5" fmla="*/ 5 h 430"/>
                <a:gd name="T6" fmla="*/ 251 w 491"/>
                <a:gd name="T7" fmla="*/ 190 h 430"/>
                <a:gd name="T8" fmla="*/ 125 w 491"/>
                <a:gd name="T9" fmla="*/ 243 h 430"/>
                <a:gd name="T10" fmla="*/ 11 w 491"/>
                <a:gd name="T11" fmla="*/ 410 h 430"/>
                <a:gd name="T12" fmla="*/ 198 w 491"/>
                <a:gd name="T13" fmla="*/ 297 h 430"/>
                <a:gd name="T14" fmla="*/ 351 w 491"/>
                <a:gd name="T15" fmla="*/ 157 h 430"/>
                <a:gd name="T16" fmla="*/ 486 w 491"/>
                <a:gd name="T17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430">
                  <a:moveTo>
                    <a:pt x="486" y="16"/>
                  </a:moveTo>
                  <a:lnTo>
                    <a:pt x="486" y="16"/>
                  </a:lnTo>
                  <a:cubicBezTo>
                    <a:pt x="491" y="9"/>
                    <a:pt x="483" y="0"/>
                    <a:pt x="475" y="5"/>
                  </a:cubicBezTo>
                  <a:cubicBezTo>
                    <a:pt x="411" y="45"/>
                    <a:pt x="281" y="130"/>
                    <a:pt x="251" y="190"/>
                  </a:cubicBezTo>
                  <a:cubicBezTo>
                    <a:pt x="211" y="270"/>
                    <a:pt x="145" y="217"/>
                    <a:pt x="125" y="243"/>
                  </a:cubicBezTo>
                  <a:cubicBezTo>
                    <a:pt x="105" y="270"/>
                    <a:pt x="0" y="390"/>
                    <a:pt x="11" y="410"/>
                  </a:cubicBezTo>
                  <a:cubicBezTo>
                    <a:pt x="23" y="430"/>
                    <a:pt x="128" y="309"/>
                    <a:pt x="198" y="297"/>
                  </a:cubicBezTo>
                  <a:cubicBezTo>
                    <a:pt x="271" y="283"/>
                    <a:pt x="291" y="197"/>
                    <a:pt x="351" y="157"/>
                  </a:cubicBezTo>
                  <a:cubicBezTo>
                    <a:pt x="392" y="129"/>
                    <a:pt x="452" y="58"/>
                    <a:pt x="486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272" y="2848"/>
              <a:ext cx="198" cy="243"/>
            </a:xfrm>
            <a:custGeom>
              <a:avLst/>
              <a:gdLst>
                <a:gd name="T0" fmla="*/ 0 w 330"/>
                <a:gd name="T1" fmla="*/ 231 h 403"/>
                <a:gd name="T2" fmla="*/ 0 w 330"/>
                <a:gd name="T3" fmla="*/ 231 h 403"/>
                <a:gd name="T4" fmla="*/ 0 w 330"/>
                <a:gd name="T5" fmla="*/ 0 h 403"/>
                <a:gd name="T6" fmla="*/ 44 w 330"/>
                <a:gd name="T7" fmla="*/ 0 h 403"/>
                <a:gd name="T8" fmla="*/ 44 w 330"/>
                <a:gd name="T9" fmla="*/ 228 h 403"/>
                <a:gd name="T10" fmla="*/ 166 w 330"/>
                <a:gd name="T11" fmla="*/ 362 h 403"/>
                <a:gd name="T12" fmla="*/ 285 w 330"/>
                <a:gd name="T13" fmla="*/ 231 h 403"/>
                <a:gd name="T14" fmla="*/ 285 w 330"/>
                <a:gd name="T15" fmla="*/ 0 h 403"/>
                <a:gd name="T16" fmla="*/ 330 w 330"/>
                <a:gd name="T17" fmla="*/ 0 h 403"/>
                <a:gd name="T18" fmla="*/ 330 w 330"/>
                <a:gd name="T19" fmla="*/ 228 h 403"/>
                <a:gd name="T20" fmla="*/ 165 w 330"/>
                <a:gd name="T21" fmla="*/ 403 h 403"/>
                <a:gd name="T22" fmla="*/ 0 w 330"/>
                <a:gd name="T23" fmla="*/ 23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403">
                  <a:moveTo>
                    <a:pt x="0" y="231"/>
                  </a:moveTo>
                  <a:lnTo>
                    <a:pt x="0" y="23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28"/>
                  </a:lnTo>
                  <a:cubicBezTo>
                    <a:pt x="44" y="314"/>
                    <a:pt x="90" y="362"/>
                    <a:pt x="166" y="362"/>
                  </a:cubicBezTo>
                  <a:cubicBezTo>
                    <a:pt x="239" y="362"/>
                    <a:pt x="285" y="318"/>
                    <a:pt x="285" y="231"/>
                  </a:cubicBezTo>
                  <a:lnTo>
                    <a:pt x="285" y="0"/>
                  </a:lnTo>
                  <a:lnTo>
                    <a:pt x="330" y="0"/>
                  </a:lnTo>
                  <a:lnTo>
                    <a:pt x="330" y="228"/>
                  </a:lnTo>
                  <a:cubicBezTo>
                    <a:pt x="330" y="343"/>
                    <a:pt x="264" y="403"/>
                    <a:pt x="165" y="403"/>
                  </a:cubicBezTo>
                  <a:cubicBezTo>
                    <a:pt x="66" y="403"/>
                    <a:pt x="0" y="343"/>
                    <a:pt x="0" y="2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19" y="2847"/>
              <a:ext cx="348" cy="243"/>
            </a:xfrm>
            <a:custGeom>
              <a:avLst/>
              <a:gdLst>
                <a:gd name="T0" fmla="*/ 0 w 577"/>
                <a:gd name="T1" fmla="*/ 1 h 401"/>
                <a:gd name="T2" fmla="*/ 0 w 577"/>
                <a:gd name="T3" fmla="*/ 1 h 401"/>
                <a:gd name="T4" fmla="*/ 49 w 577"/>
                <a:gd name="T5" fmla="*/ 1 h 401"/>
                <a:gd name="T6" fmla="*/ 162 w 577"/>
                <a:gd name="T7" fmla="*/ 332 h 401"/>
                <a:gd name="T8" fmla="*/ 271 w 577"/>
                <a:gd name="T9" fmla="*/ 0 h 401"/>
                <a:gd name="T10" fmla="*/ 308 w 577"/>
                <a:gd name="T11" fmla="*/ 0 h 401"/>
                <a:gd name="T12" fmla="*/ 417 w 577"/>
                <a:gd name="T13" fmla="*/ 332 h 401"/>
                <a:gd name="T14" fmla="*/ 530 w 577"/>
                <a:gd name="T15" fmla="*/ 1 h 401"/>
                <a:gd name="T16" fmla="*/ 577 w 577"/>
                <a:gd name="T17" fmla="*/ 1 h 401"/>
                <a:gd name="T18" fmla="*/ 436 w 577"/>
                <a:gd name="T19" fmla="*/ 401 h 401"/>
                <a:gd name="T20" fmla="*/ 398 w 577"/>
                <a:gd name="T21" fmla="*/ 401 h 401"/>
                <a:gd name="T22" fmla="*/ 289 w 577"/>
                <a:gd name="T23" fmla="*/ 79 h 401"/>
                <a:gd name="T24" fmla="*/ 179 w 577"/>
                <a:gd name="T25" fmla="*/ 401 h 401"/>
                <a:gd name="T26" fmla="*/ 142 w 577"/>
                <a:gd name="T27" fmla="*/ 401 h 401"/>
                <a:gd name="T28" fmla="*/ 0 w 577"/>
                <a:gd name="T29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7" h="401">
                  <a:moveTo>
                    <a:pt x="0" y="1"/>
                  </a:moveTo>
                  <a:lnTo>
                    <a:pt x="0" y="1"/>
                  </a:lnTo>
                  <a:lnTo>
                    <a:pt x="49" y="1"/>
                  </a:lnTo>
                  <a:lnTo>
                    <a:pt x="162" y="332"/>
                  </a:lnTo>
                  <a:lnTo>
                    <a:pt x="271" y="0"/>
                  </a:lnTo>
                  <a:lnTo>
                    <a:pt x="308" y="0"/>
                  </a:lnTo>
                  <a:lnTo>
                    <a:pt x="417" y="332"/>
                  </a:lnTo>
                  <a:lnTo>
                    <a:pt x="530" y="1"/>
                  </a:lnTo>
                  <a:lnTo>
                    <a:pt x="577" y="1"/>
                  </a:lnTo>
                  <a:lnTo>
                    <a:pt x="436" y="401"/>
                  </a:lnTo>
                  <a:lnTo>
                    <a:pt x="398" y="401"/>
                  </a:lnTo>
                  <a:lnTo>
                    <a:pt x="289" y="79"/>
                  </a:lnTo>
                  <a:lnTo>
                    <a:pt x="179" y="401"/>
                  </a:lnTo>
                  <a:lnTo>
                    <a:pt x="142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959" y="2838"/>
              <a:ext cx="210" cy="250"/>
            </a:xfrm>
            <a:custGeom>
              <a:avLst/>
              <a:gdLst>
                <a:gd name="T0" fmla="*/ 0 w 349"/>
                <a:gd name="T1" fmla="*/ 0 h 413"/>
                <a:gd name="T2" fmla="*/ 0 w 349"/>
                <a:gd name="T3" fmla="*/ 0 h 413"/>
                <a:gd name="T4" fmla="*/ 177 w 349"/>
                <a:gd name="T5" fmla="*/ 0 h 413"/>
                <a:gd name="T6" fmla="*/ 349 w 349"/>
                <a:gd name="T7" fmla="*/ 145 h 413"/>
                <a:gd name="T8" fmla="*/ 349 w 349"/>
                <a:gd name="T9" fmla="*/ 146 h 413"/>
                <a:gd name="T10" fmla="*/ 171 w 349"/>
                <a:gd name="T11" fmla="*/ 295 h 413"/>
                <a:gd name="T12" fmla="*/ 114 w 349"/>
                <a:gd name="T13" fmla="*/ 295 h 413"/>
                <a:gd name="T14" fmla="*/ 114 w 349"/>
                <a:gd name="T15" fmla="*/ 413 h 413"/>
                <a:gd name="T16" fmla="*/ 0 w 349"/>
                <a:gd name="T17" fmla="*/ 413 h 413"/>
                <a:gd name="T18" fmla="*/ 0 w 349"/>
                <a:gd name="T19" fmla="*/ 0 h 413"/>
                <a:gd name="T20" fmla="*/ 168 w 349"/>
                <a:gd name="T21" fmla="*/ 205 h 413"/>
                <a:gd name="T22" fmla="*/ 168 w 349"/>
                <a:gd name="T23" fmla="*/ 205 h 413"/>
                <a:gd name="T24" fmla="*/ 234 w 349"/>
                <a:gd name="T25" fmla="*/ 151 h 413"/>
                <a:gd name="T26" fmla="*/ 234 w 349"/>
                <a:gd name="T27" fmla="*/ 150 h 413"/>
                <a:gd name="T28" fmla="*/ 168 w 349"/>
                <a:gd name="T29" fmla="*/ 96 h 413"/>
                <a:gd name="T30" fmla="*/ 114 w 349"/>
                <a:gd name="T31" fmla="*/ 96 h 413"/>
                <a:gd name="T32" fmla="*/ 114 w 349"/>
                <a:gd name="T33" fmla="*/ 205 h 413"/>
                <a:gd name="T34" fmla="*/ 168 w 349"/>
                <a:gd name="T35" fmla="*/ 20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13">
                  <a:moveTo>
                    <a:pt x="0" y="0"/>
                  </a:moveTo>
                  <a:lnTo>
                    <a:pt x="0" y="0"/>
                  </a:lnTo>
                  <a:lnTo>
                    <a:pt x="177" y="0"/>
                  </a:lnTo>
                  <a:cubicBezTo>
                    <a:pt x="281" y="0"/>
                    <a:pt x="349" y="53"/>
                    <a:pt x="349" y="145"/>
                  </a:cubicBezTo>
                  <a:lnTo>
                    <a:pt x="349" y="146"/>
                  </a:lnTo>
                  <a:cubicBezTo>
                    <a:pt x="349" y="244"/>
                    <a:pt x="274" y="295"/>
                    <a:pt x="171" y="295"/>
                  </a:cubicBezTo>
                  <a:lnTo>
                    <a:pt x="114" y="295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68" y="205"/>
                  </a:moveTo>
                  <a:lnTo>
                    <a:pt x="168" y="205"/>
                  </a:lnTo>
                  <a:cubicBezTo>
                    <a:pt x="209" y="205"/>
                    <a:pt x="234" y="184"/>
                    <a:pt x="234" y="151"/>
                  </a:cubicBezTo>
                  <a:lnTo>
                    <a:pt x="234" y="150"/>
                  </a:lnTo>
                  <a:cubicBezTo>
                    <a:pt x="234" y="115"/>
                    <a:pt x="209" y="96"/>
                    <a:pt x="168" y="96"/>
                  </a:cubicBezTo>
                  <a:lnTo>
                    <a:pt x="114" y="96"/>
                  </a:lnTo>
                  <a:lnTo>
                    <a:pt x="114" y="205"/>
                  </a:lnTo>
                  <a:lnTo>
                    <a:pt x="168" y="20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211" y="2838"/>
              <a:ext cx="226" cy="250"/>
            </a:xfrm>
            <a:custGeom>
              <a:avLst/>
              <a:gdLst>
                <a:gd name="T0" fmla="*/ 0 w 376"/>
                <a:gd name="T1" fmla="*/ 0 h 413"/>
                <a:gd name="T2" fmla="*/ 0 w 376"/>
                <a:gd name="T3" fmla="*/ 0 h 413"/>
                <a:gd name="T4" fmla="*/ 114 w 376"/>
                <a:gd name="T5" fmla="*/ 0 h 413"/>
                <a:gd name="T6" fmla="*/ 114 w 376"/>
                <a:gd name="T7" fmla="*/ 154 h 413"/>
                <a:gd name="T8" fmla="*/ 261 w 376"/>
                <a:gd name="T9" fmla="*/ 154 h 413"/>
                <a:gd name="T10" fmla="*/ 261 w 376"/>
                <a:gd name="T11" fmla="*/ 0 h 413"/>
                <a:gd name="T12" fmla="*/ 376 w 376"/>
                <a:gd name="T13" fmla="*/ 0 h 413"/>
                <a:gd name="T14" fmla="*/ 376 w 376"/>
                <a:gd name="T15" fmla="*/ 413 h 413"/>
                <a:gd name="T16" fmla="*/ 261 w 376"/>
                <a:gd name="T17" fmla="*/ 413 h 413"/>
                <a:gd name="T18" fmla="*/ 261 w 376"/>
                <a:gd name="T19" fmla="*/ 256 h 413"/>
                <a:gd name="T20" fmla="*/ 114 w 376"/>
                <a:gd name="T21" fmla="*/ 256 h 413"/>
                <a:gd name="T22" fmla="*/ 114 w 376"/>
                <a:gd name="T23" fmla="*/ 413 h 413"/>
                <a:gd name="T24" fmla="*/ 0 w 376"/>
                <a:gd name="T25" fmla="*/ 413 h 413"/>
                <a:gd name="T26" fmla="*/ 0 w 376"/>
                <a:gd name="T2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413">
                  <a:moveTo>
                    <a:pt x="0" y="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4" y="154"/>
                  </a:lnTo>
                  <a:lnTo>
                    <a:pt x="261" y="154"/>
                  </a:lnTo>
                  <a:lnTo>
                    <a:pt x="261" y="0"/>
                  </a:lnTo>
                  <a:lnTo>
                    <a:pt x="376" y="0"/>
                  </a:lnTo>
                  <a:lnTo>
                    <a:pt x="376" y="413"/>
                  </a:lnTo>
                  <a:lnTo>
                    <a:pt x="261" y="413"/>
                  </a:lnTo>
                  <a:lnTo>
                    <a:pt x="261" y="256"/>
                  </a:lnTo>
                  <a:lnTo>
                    <a:pt x="114" y="256"/>
                  </a:lnTo>
                  <a:lnTo>
                    <a:pt x="114" y="413"/>
                  </a:lnTo>
                  <a:lnTo>
                    <a:pt x="0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85" y="2833"/>
              <a:ext cx="239" cy="260"/>
            </a:xfrm>
            <a:custGeom>
              <a:avLst/>
              <a:gdLst>
                <a:gd name="T0" fmla="*/ 0 w 396"/>
                <a:gd name="T1" fmla="*/ 217 h 430"/>
                <a:gd name="T2" fmla="*/ 0 w 396"/>
                <a:gd name="T3" fmla="*/ 217 h 430"/>
                <a:gd name="T4" fmla="*/ 0 w 396"/>
                <a:gd name="T5" fmla="*/ 215 h 430"/>
                <a:gd name="T6" fmla="*/ 217 w 396"/>
                <a:gd name="T7" fmla="*/ 0 h 430"/>
                <a:gd name="T8" fmla="*/ 393 w 396"/>
                <a:gd name="T9" fmla="*/ 87 h 430"/>
                <a:gd name="T10" fmla="*/ 307 w 396"/>
                <a:gd name="T11" fmla="*/ 153 h 430"/>
                <a:gd name="T12" fmla="*/ 216 w 396"/>
                <a:gd name="T13" fmla="*/ 105 h 430"/>
                <a:gd name="T14" fmla="*/ 118 w 396"/>
                <a:gd name="T15" fmla="*/ 214 h 430"/>
                <a:gd name="T16" fmla="*/ 118 w 396"/>
                <a:gd name="T17" fmla="*/ 215 h 430"/>
                <a:gd name="T18" fmla="*/ 216 w 396"/>
                <a:gd name="T19" fmla="*/ 326 h 430"/>
                <a:gd name="T20" fmla="*/ 310 w 396"/>
                <a:gd name="T21" fmla="*/ 276 h 430"/>
                <a:gd name="T22" fmla="*/ 396 w 396"/>
                <a:gd name="T23" fmla="*/ 337 h 430"/>
                <a:gd name="T24" fmla="*/ 213 w 396"/>
                <a:gd name="T25" fmla="*/ 430 h 430"/>
                <a:gd name="T26" fmla="*/ 0 w 396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2" y="0"/>
                    <a:pt x="217" y="0"/>
                  </a:cubicBezTo>
                  <a:cubicBezTo>
                    <a:pt x="302" y="0"/>
                    <a:pt x="356" y="36"/>
                    <a:pt x="393" y="87"/>
                  </a:cubicBezTo>
                  <a:lnTo>
                    <a:pt x="307" y="153"/>
                  </a:lnTo>
                  <a:cubicBezTo>
                    <a:pt x="283" y="124"/>
                    <a:pt x="256" y="105"/>
                    <a:pt x="216" y="105"/>
                  </a:cubicBezTo>
                  <a:cubicBezTo>
                    <a:pt x="158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8" y="326"/>
                    <a:pt x="216" y="326"/>
                  </a:cubicBezTo>
                  <a:cubicBezTo>
                    <a:pt x="259" y="326"/>
                    <a:pt x="285" y="306"/>
                    <a:pt x="310" y="276"/>
                  </a:cubicBezTo>
                  <a:lnTo>
                    <a:pt x="396" y="337"/>
                  </a:lnTo>
                  <a:cubicBezTo>
                    <a:pt x="357" y="391"/>
                    <a:pt x="304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765" y="2838"/>
              <a:ext cx="223" cy="250"/>
            </a:xfrm>
            <a:custGeom>
              <a:avLst/>
              <a:gdLst>
                <a:gd name="T0" fmla="*/ 0 w 370"/>
                <a:gd name="T1" fmla="*/ 0 h 413"/>
                <a:gd name="T2" fmla="*/ 0 w 370"/>
                <a:gd name="T3" fmla="*/ 0 h 413"/>
                <a:gd name="T4" fmla="*/ 212 w 370"/>
                <a:gd name="T5" fmla="*/ 0 h 413"/>
                <a:gd name="T6" fmla="*/ 325 w 370"/>
                <a:gd name="T7" fmla="*/ 37 h 413"/>
                <a:gd name="T8" fmla="*/ 352 w 370"/>
                <a:gd name="T9" fmla="*/ 104 h 413"/>
                <a:gd name="T10" fmla="*/ 352 w 370"/>
                <a:gd name="T11" fmla="*/ 105 h 413"/>
                <a:gd name="T12" fmla="*/ 288 w 370"/>
                <a:gd name="T13" fmla="*/ 197 h 413"/>
                <a:gd name="T14" fmla="*/ 370 w 370"/>
                <a:gd name="T15" fmla="*/ 298 h 413"/>
                <a:gd name="T16" fmla="*/ 370 w 370"/>
                <a:gd name="T17" fmla="*/ 299 h 413"/>
                <a:gd name="T18" fmla="*/ 214 w 370"/>
                <a:gd name="T19" fmla="*/ 413 h 413"/>
                <a:gd name="T20" fmla="*/ 0 w 370"/>
                <a:gd name="T21" fmla="*/ 413 h 413"/>
                <a:gd name="T22" fmla="*/ 0 w 370"/>
                <a:gd name="T23" fmla="*/ 0 h 413"/>
                <a:gd name="T24" fmla="*/ 184 w 370"/>
                <a:gd name="T25" fmla="*/ 164 h 413"/>
                <a:gd name="T26" fmla="*/ 184 w 370"/>
                <a:gd name="T27" fmla="*/ 164 h 413"/>
                <a:gd name="T28" fmla="*/ 238 w 370"/>
                <a:gd name="T29" fmla="*/ 128 h 413"/>
                <a:gd name="T30" fmla="*/ 238 w 370"/>
                <a:gd name="T31" fmla="*/ 127 h 413"/>
                <a:gd name="T32" fmla="*/ 186 w 370"/>
                <a:gd name="T33" fmla="*/ 92 h 413"/>
                <a:gd name="T34" fmla="*/ 112 w 370"/>
                <a:gd name="T35" fmla="*/ 92 h 413"/>
                <a:gd name="T36" fmla="*/ 112 w 370"/>
                <a:gd name="T37" fmla="*/ 164 h 413"/>
                <a:gd name="T38" fmla="*/ 184 w 370"/>
                <a:gd name="T39" fmla="*/ 164 h 413"/>
                <a:gd name="T40" fmla="*/ 201 w 370"/>
                <a:gd name="T41" fmla="*/ 321 h 413"/>
                <a:gd name="T42" fmla="*/ 201 w 370"/>
                <a:gd name="T43" fmla="*/ 321 h 413"/>
                <a:gd name="T44" fmla="*/ 256 w 370"/>
                <a:gd name="T45" fmla="*/ 283 h 413"/>
                <a:gd name="T46" fmla="*/ 256 w 370"/>
                <a:gd name="T47" fmla="*/ 282 h 413"/>
                <a:gd name="T48" fmla="*/ 199 w 370"/>
                <a:gd name="T49" fmla="*/ 245 h 413"/>
                <a:gd name="T50" fmla="*/ 112 w 370"/>
                <a:gd name="T51" fmla="*/ 245 h 413"/>
                <a:gd name="T52" fmla="*/ 112 w 370"/>
                <a:gd name="T53" fmla="*/ 321 h 413"/>
                <a:gd name="T54" fmla="*/ 201 w 370"/>
                <a:gd name="T55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0" h="413">
                  <a:moveTo>
                    <a:pt x="0" y="0"/>
                  </a:moveTo>
                  <a:lnTo>
                    <a:pt x="0" y="0"/>
                  </a:lnTo>
                  <a:lnTo>
                    <a:pt x="212" y="0"/>
                  </a:lnTo>
                  <a:cubicBezTo>
                    <a:pt x="264" y="0"/>
                    <a:pt x="301" y="13"/>
                    <a:pt x="325" y="37"/>
                  </a:cubicBezTo>
                  <a:cubicBezTo>
                    <a:pt x="342" y="53"/>
                    <a:pt x="352" y="75"/>
                    <a:pt x="352" y="104"/>
                  </a:cubicBezTo>
                  <a:lnTo>
                    <a:pt x="352" y="105"/>
                  </a:lnTo>
                  <a:cubicBezTo>
                    <a:pt x="352" y="153"/>
                    <a:pt x="325" y="181"/>
                    <a:pt x="288" y="197"/>
                  </a:cubicBezTo>
                  <a:cubicBezTo>
                    <a:pt x="338" y="213"/>
                    <a:pt x="370" y="242"/>
                    <a:pt x="370" y="298"/>
                  </a:cubicBezTo>
                  <a:lnTo>
                    <a:pt x="370" y="299"/>
                  </a:lnTo>
                  <a:cubicBezTo>
                    <a:pt x="370" y="370"/>
                    <a:pt x="312" y="413"/>
                    <a:pt x="214" y="413"/>
                  </a:cubicBez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184" y="164"/>
                  </a:moveTo>
                  <a:lnTo>
                    <a:pt x="184" y="164"/>
                  </a:lnTo>
                  <a:cubicBezTo>
                    <a:pt x="219" y="164"/>
                    <a:pt x="238" y="153"/>
                    <a:pt x="238" y="128"/>
                  </a:cubicBezTo>
                  <a:lnTo>
                    <a:pt x="238" y="127"/>
                  </a:lnTo>
                  <a:cubicBezTo>
                    <a:pt x="238" y="105"/>
                    <a:pt x="221" y="92"/>
                    <a:pt x="186" y="92"/>
                  </a:cubicBezTo>
                  <a:lnTo>
                    <a:pt x="112" y="92"/>
                  </a:lnTo>
                  <a:lnTo>
                    <a:pt x="112" y="164"/>
                  </a:lnTo>
                  <a:lnTo>
                    <a:pt x="184" y="164"/>
                  </a:lnTo>
                  <a:close/>
                  <a:moveTo>
                    <a:pt x="201" y="321"/>
                  </a:moveTo>
                  <a:lnTo>
                    <a:pt x="201" y="321"/>
                  </a:lnTo>
                  <a:cubicBezTo>
                    <a:pt x="236" y="321"/>
                    <a:pt x="256" y="307"/>
                    <a:pt x="256" y="283"/>
                  </a:cubicBezTo>
                  <a:lnTo>
                    <a:pt x="256" y="282"/>
                  </a:lnTo>
                  <a:cubicBezTo>
                    <a:pt x="256" y="259"/>
                    <a:pt x="238" y="245"/>
                    <a:pt x="199" y="245"/>
                  </a:cubicBezTo>
                  <a:lnTo>
                    <a:pt x="112" y="245"/>
                  </a:lnTo>
                  <a:lnTo>
                    <a:pt x="112" y="321"/>
                  </a:lnTo>
                  <a:lnTo>
                    <a:pt x="201" y="32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23" y="2833"/>
              <a:ext cx="240" cy="260"/>
            </a:xfrm>
            <a:custGeom>
              <a:avLst/>
              <a:gdLst>
                <a:gd name="T0" fmla="*/ 0 w 397"/>
                <a:gd name="T1" fmla="*/ 217 h 430"/>
                <a:gd name="T2" fmla="*/ 0 w 397"/>
                <a:gd name="T3" fmla="*/ 217 h 430"/>
                <a:gd name="T4" fmla="*/ 0 w 397"/>
                <a:gd name="T5" fmla="*/ 215 h 430"/>
                <a:gd name="T6" fmla="*/ 218 w 397"/>
                <a:gd name="T7" fmla="*/ 0 h 430"/>
                <a:gd name="T8" fmla="*/ 394 w 397"/>
                <a:gd name="T9" fmla="*/ 87 h 430"/>
                <a:gd name="T10" fmla="*/ 307 w 397"/>
                <a:gd name="T11" fmla="*/ 153 h 430"/>
                <a:gd name="T12" fmla="*/ 217 w 397"/>
                <a:gd name="T13" fmla="*/ 105 h 430"/>
                <a:gd name="T14" fmla="*/ 118 w 397"/>
                <a:gd name="T15" fmla="*/ 214 h 430"/>
                <a:gd name="T16" fmla="*/ 118 w 397"/>
                <a:gd name="T17" fmla="*/ 215 h 430"/>
                <a:gd name="T18" fmla="*/ 217 w 397"/>
                <a:gd name="T19" fmla="*/ 326 h 430"/>
                <a:gd name="T20" fmla="*/ 310 w 397"/>
                <a:gd name="T21" fmla="*/ 276 h 430"/>
                <a:gd name="T22" fmla="*/ 397 w 397"/>
                <a:gd name="T23" fmla="*/ 337 h 430"/>
                <a:gd name="T24" fmla="*/ 213 w 397"/>
                <a:gd name="T25" fmla="*/ 430 h 430"/>
                <a:gd name="T26" fmla="*/ 0 w 397"/>
                <a:gd name="T27" fmla="*/ 217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430">
                  <a:moveTo>
                    <a:pt x="0" y="217"/>
                  </a:moveTo>
                  <a:lnTo>
                    <a:pt x="0" y="217"/>
                  </a:lnTo>
                  <a:lnTo>
                    <a:pt x="0" y="215"/>
                  </a:lnTo>
                  <a:cubicBezTo>
                    <a:pt x="0" y="95"/>
                    <a:pt x="93" y="0"/>
                    <a:pt x="218" y="0"/>
                  </a:cubicBezTo>
                  <a:cubicBezTo>
                    <a:pt x="303" y="0"/>
                    <a:pt x="357" y="36"/>
                    <a:pt x="394" y="87"/>
                  </a:cubicBezTo>
                  <a:lnTo>
                    <a:pt x="307" y="153"/>
                  </a:lnTo>
                  <a:cubicBezTo>
                    <a:pt x="284" y="124"/>
                    <a:pt x="257" y="105"/>
                    <a:pt x="217" y="105"/>
                  </a:cubicBezTo>
                  <a:cubicBezTo>
                    <a:pt x="159" y="105"/>
                    <a:pt x="118" y="154"/>
                    <a:pt x="118" y="214"/>
                  </a:cubicBezTo>
                  <a:lnTo>
                    <a:pt x="118" y="215"/>
                  </a:lnTo>
                  <a:cubicBezTo>
                    <a:pt x="118" y="277"/>
                    <a:pt x="159" y="326"/>
                    <a:pt x="217" y="326"/>
                  </a:cubicBezTo>
                  <a:cubicBezTo>
                    <a:pt x="260" y="326"/>
                    <a:pt x="285" y="306"/>
                    <a:pt x="310" y="276"/>
                  </a:cubicBezTo>
                  <a:lnTo>
                    <a:pt x="397" y="337"/>
                  </a:lnTo>
                  <a:cubicBezTo>
                    <a:pt x="358" y="391"/>
                    <a:pt x="305" y="430"/>
                    <a:pt x="213" y="430"/>
                  </a:cubicBezTo>
                  <a:cubicBezTo>
                    <a:pt x="95" y="430"/>
                    <a:pt x="0" y="340"/>
                    <a:pt x="0" y="21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248400" y="0"/>
            <a:ext cx="5943601" cy="1292352"/>
          </a:xfrm>
          <a:prstGeom prst="rect">
            <a:avLst/>
          </a:prstGeom>
          <a:blipFill dpi="0" rotWithShape="1">
            <a:blip r:embed="rId16">
              <a:alphaModFix amt="75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"/>
            <a:ext cx="12192000" cy="1295400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gradFill>
            <a:gsLst>
              <a:gs pos="100000">
                <a:srgbClr val="0B455A"/>
              </a:gs>
              <a:gs pos="0">
                <a:srgbClr val="05243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6248400" y="0"/>
            <a:ext cx="5943601" cy="1292352"/>
          </a:xfrm>
          <a:prstGeom prst="rect">
            <a:avLst/>
          </a:prstGeom>
          <a:blipFill dpi="0" rotWithShape="1">
            <a:blip r:embed="rId16">
              <a:alphaModFix amt="75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/>
        </p:nvSpPr>
        <p:spPr>
          <a:xfrm>
            <a:off x="0" y="1"/>
            <a:ext cx="12192000" cy="1295400"/>
          </a:xfrm>
          <a:prstGeom prst="rect">
            <a:avLst/>
          </a:prstGeom>
          <a:gradFill>
            <a:gsLst>
              <a:gs pos="100000">
                <a:srgbClr val="0B455A">
                  <a:alpha val="0"/>
                </a:srgbClr>
              </a:gs>
              <a:gs pos="0">
                <a:srgbClr val="052431"/>
              </a:gs>
              <a:gs pos="60000">
                <a:srgbClr val="0B455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411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1250031" y="6098446"/>
            <a:ext cx="7406640" cy="545592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C5987"/>
                </a:solidFill>
                <a:cs typeface="Arial"/>
              </a:rPr>
              <a:t>Last Updated: November 9, 2020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450871" y="4239159"/>
            <a:ext cx="8143875" cy="1143000"/>
          </a:xfrm>
          <a:prstGeom prst="rect">
            <a:avLst/>
          </a:prstGeom>
        </p:spPr>
        <p:txBody>
          <a:bodyPr vert="horz" anchor="t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prstClr val="white"/>
              </a:solidFill>
            </a:endParaRPr>
          </a:p>
          <a:p>
            <a:r>
              <a:rPr lang="en-US" sz="1600" dirty="0">
                <a:solidFill>
                  <a:prstClr val="white"/>
                </a:solidFill>
              </a:rPr>
              <a:t>Matthew Golden, MD, MPH</a:t>
            </a:r>
          </a:p>
          <a:p>
            <a:r>
              <a:rPr lang="en-US" sz="1600" dirty="0">
                <a:solidFill>
                  <a:prstClr val="white"/>
                </a:solidFill>
              </a:rPr>
              <a:t>Professor of Medicine, University of Washington</a:t>
            </a:r>
          </a:p>
          <a:p>
            <a:r>
              <a:rPr lang="en-US" sz="1600" dirty="0">
                <a:solidFill>
                  <a:prstClr val="white"/>
                </a:solidFill>
              </a:rPr>
              <a:t>Director, PHSKC HIV/STD Program</a:t>
            </a:r>
          </a:p>
          <a:p>
            <a:r>
              <a:rPr lang="en-US" sz="1600" dirty="0">
                <a:solidFill>
                  <a:prstClr val="white"/>
                </a:solidFill>
              </a:rPr>
              <a:t>Director, UW Center for AIDS and STD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143000" y="1460608"/>
            <a:ext cx="9753600" cy="1130192"/>
          </a:xfrm>
          <a:prstGeom prst="rect">
            <a:avLst/>
          </a:prstGeom>
        </p:spPr>
        <p:txBody>
          <a:bodyPr vert="horz" anchor="t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COVID-19 Clinical Update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I-TECH Videoconference </a:t>
            </a:r>
            <a:r>
              <a:rPr lang="en-US" altLang="en-US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 November 9, 2020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	</a:t>
            </a:r>
          </a:p>
        </p:txBody>
      </p:sp>
      <p:pic>
        <p:nvPicPr>
          <p:cNvPr id="1026" name="Picture 2" descr="Covid-19 | New Sci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66" y="3779207"/>
            <a:ext cx="3094355" cy="20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499" t="10644" r="46175" b="73877"/>
          <a:stretch/>
        </p:blipFill>
        <p:spPr>
          <a:xfrm>
            <a:off x="6858000" y="5969899"/>
            <a:ext cx="4267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908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Contact Tracing in San Francisco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21" y="1755191"/>
            <a:ext cx="42189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Design – Program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Population – 791 persons interviewed for CT (focus only on named contacts not previously diagnosed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Outcome: PCR positivity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821" y="6097505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Sachdev</a:t>
            </a:r>
            <a:r>
              <a:rPr lang="en-US" dirty="0"/>
              <a:t> DD. JAMA </a:t>
            </a:r>
            <a:r>
              <a:rPr lang="en-US" dirty="0" err="1"/>
              <a:t>Int</a:t>
            </a:r>
            <a:r>
              <a:rPr lang="en-US" dirty="0"/>
              <a:t> Med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71" y="1478950"/>
            <a:ext cx="3082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/>
                </a:solidFill>
              </a:rPr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90" t="36493" r="26850" b="29637"/>
          <a:stretch/>
        </p:blipFill>
        <p:spPr>
          <a:xfrm>
            <a:off x="4191756" y="2435722"/>
            <a:ext cx="7825517" cy="3272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51738" y="3571073"/>
            <a:ext cx="16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Case-finding index = 0.15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05009" y="4071967"/>
            <a:ext cx="3532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11225" y="3641411"/>
            <a:ext cx="6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84%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713901" y="4552613"/>
            <a:ext cx="3532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20117" y="4122057"/>
            <a:ext cx="6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464179" y="4763627"/>
            <a:ext cx="3532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00057" y="4379963"/>
            <a:ext cx="6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3015" y="5884985"/>
            <a:ext cx="6729047" cy="4308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Only 9 non-household contact identified!</a:t>
            </a:r>
          </a:p>
        </p:txBody>
      </p:sp>
    </p:spTree>
    <p:extLst>
      <p:ext uri="{BB962C8B-B14F-4D97-AF65-F5344CB8AC3E}">
        <p14:creationId xmlns:p14="http://schemas.microsoft.com/office/powerpoint/2010/main" val="100162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Contact Tracing: Can This Work?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21" y="1540702"/>
            <a:ext cx="115107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COVID-19 positivity in household members is often high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Identifying infected people in a household helps people define I&amp;Q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Means to identify people who need medical and social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Could prevent transmission if support effectively promotes adherence with isolation and quarantine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154" y="363720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 of contact tracing from infection to contact tracing interview, King County, WA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5043" b="23508"/>
          <a:stretch/>
        </p:blipFill>
        <p:spPr>
          <a:xfrm>
            <a:off x="158018" y="4012415"/>
            <a:ext cx="11937057" cy="25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Contact Tracing: Can This Work?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21" y="1755191"/>
            <a:ext cx="115107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Beyond household adherence to I&amp;Q, prevention benefit depends on finding infectious people who are not in isolation and quarantine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Focus needs to be on </a:t>
            </a:r>
            <a:r>
              <a:rPr lang="en-US" sz="2200" dirty="0" err="1"/>
              <a:t>nonhousehold</a:t>
            </a:r>
            <a:r>
              <a:rPr lang="en-US" sz="2200" dirty="0"/>
              <a:t>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Emphasize venues and events among </a:t>
            </a:r>
            <a:r>
              <a:rPr lang="en-US" sz="2200" dirty="0" err="1"/>
              <a:t>nonhousehold</a:t>
            </a:r>
            <a:r>
              <a:rPr lang="en-US" sz="2200" dirty="0"/>
              <a:t> contacts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Over 4 weeks, 1276 cases report attending workplaces or social events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How prioritize?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Change contact period – Backward contract tracing (upstream)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Some people transmit to many people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Going backward (upstream) identifies those high transmitting people/events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Support in mathematical model (Endo A. </a:t>
            </a:r>
            <a:r>
              <a:rPr lang="en-US" sz="2200" dirty="0" err="1"/>
              <a:t>Wellcome</a:t>
            </a:r>
            <a:r>
              <a:rPr lang="en-US" sz="2200" dirty="0"/>
              <a:t> Open Research 2020)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Do we need a longer contact period?  - Change from 2 days prior to onset of symptoms vs. 14 days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No data – very dependent on timeliness</a:t>
            </a:r>
          </a:p>
        </p:txBody>
      </p:sp>
    </p:spTree>
    <p:extLst>
      <p:ext uri="{BB962C8B-B14F-4D97-AF65-F5344CB8AC3E}">
        <p14:creationId xmlns:p14="http://schemas.microsoft.com/office/powerpoint/2010/main" val="97031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40772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Optimal Quarantine &amp; Testing Strategy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86" y="1401247"/>
            <a:ext cx="45947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Background: Current recommendations for contacts to quarantine for 14 days following their last exposure are onerous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Study question: How can we best avert transmission AND minimize quarantine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Design – Mathematical model to estimate post-quarantine transmission (PQT) with different testing approaches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Test entry into quarantine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Test exit quarantine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Test both entry &amp; exit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16574" y="6387227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Wells CR mdRxiv2020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91" t="20448" r="31930" b="17131"/>
          <a:stretch/>
        </p:blipFill>
        <p:spPr>
          <a:xfrm>
            <a:off x="6139998" y="1169879"/>
            <a:ext cx="5877275" cy="5688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3836" y="1231592"/>
            <a:ext cx="234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8.3 day incubation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5093" y="4121888"/>
            <a:ext cx="234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5.2 day incubation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159336" y="3241964"/>
            <a:ext cx="4353791" cy="31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59336" y="6086075"/>
            <a:ext cx="4353791" cy="31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26231" y="3394710"/>
            <a:ext cx="210312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Testing at entry helps, but mostly only with shorter incubation period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32170" y="2148840"/>
            <a:ext cx="2452923" cy="11242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42454" y="4413862"/>
            <a:ext cx="1421027" cy="5407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6231" y="3361530"/>
            <a:ext cx="210312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Testing at exit is better than at entry, particularly if incubation period is longer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084570" y="2700520"/>
            <a:ext cx="1928054" cy="7250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96233" y="4602906"/>
            <a:ext cx="2016391" cy="98045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26231" y="3375939"/>
            <a:ext cx="210312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Testing at entry and exit could potentially cut 7 days from the quarantine period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236970" y="3241964"/>
            <a:ext cx="1226511" cy="335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12794" y="4793844"/>
            <a:ext cx="1698238" cy="1323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4" grpId="1" animBg="1"/>
      <p:bldP spid="24" grpId="2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912" y="232417"/>
            <a:ext cx="10125687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Persistence of Neutralizing Antibody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22547" y="6458485"/>
            <a:ext cx="71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Wajnberg</a:t>
            </a:r>
            <a:r>
              <a:rPr lang="en-US" dirty="0"/>
              <a:t> A. Science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23" y="1563220"/>
            <a:ext cx="4887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Background: Prior studies have shown loss of antibody positivity over time, particularly among asymptomatic persons – implications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Design – Cross sectional &amp; prospective cohort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Spike protein (not nucleoprotein)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Population – 30,082 COVID-19 antibody positive persons tested in Mt Sinai hospital, NYC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Outcome: Antibody titter, neutralization, persistence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0" r="69230"/>
          <a:stretch/>
        </p:blipFill>
        <p:spPr bwMode="auto">
          <a:xfrm>
            <a:off x="4915807" y="2327404"/>
            <a:ext cx="3191782" cy="30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0" t="11294"/>
          <a:stretch/>
        </p:blipFill>
        <p:spPr bwMode="auto">
          <a:xfrm>
            <a:off x="8107589" y="2220429"/>
            <a:ext cx="4084411" cy="35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4418" y="5549190"/>
            <a:ext cx="3722914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3/121 (2.5%) became antibody negative over mean 148 days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329" y="2632875"/>
            <a:ext cx="8313092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news – Neutralizing antibody response persists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studies suggest that this may not be the case (Anna F. </a:t>
            </a:r>
            <a:r>
              <a:rPr lang="en-US" dirty="0" err="1"/>
              <a:t>medRxiv</a:t>
            </a:r>
            <a:r>
              <a:rPr lang="en-US" dirty="0"/>
              <a:t>, </a:t>
            </a:r>
            <a:r>
              <a:rPr lang="en-US" dirty="0" err="1"/>
              <a:t>Seow</a:t>
            </a:r>
            <a:r>
              <a:rPr lang="en-US" dirty="0"/>
              <a:t> J </a:t>
            </a:r>
            <a:r>
              <a:rPr lang="en-US" dirty="0" err="1"/>
              <a:t>Natrure</a:t>
            </a:r>
            <a:r>
              <a:rPr lang="en-US" dirty="0"/>
              <a:t> Micro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Correlates of immunity remain uncertain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Emphasizes need for clinical studies</a:t>
            </a:r>
          </a:p>
        </p:txBody>
      </p:sp>
    </p:spTree>
    <p:extLst>
      <p:ext uri="{BB962C8B-B14F-4D97-AF65-F5344CB8AC3E}">
        <p14:creationId xmlns:p14="http://schemas.microsoft.com/office/powerpoint/2010/main" val="32310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Vaccine News!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5" t="43258" r="53312" b="35865"/>
          <a:stretch/>
        </p:blipFill>
        <p:spPr>
          <a:xfrm>
            <a:off x="205274" y="2817629"/>
            <a:ext cx="7271002" cy="211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715" t="9894" r="69574" b="86578"/>
          <a:stretch/>
        </p:blipFill>
        <p:spPr>
          <a:xfrm>
            <a:off x="649547" y="1669312"/>
            <a:ext cx="5311456" cy="829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730" y="6262577"/>
            <a:ext cx="11153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https://www.pfizer.com/news/press-release/press-release-detail/pfizer-and-biontech-announce-vaccine-candidate-against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1802" y="2432705"/>
            <a:ext cx="510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43,538 people enrolled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38,955 have received 2</a:t>
            </a:r>
            <a:r>
              <a:rPr lang="en-US" sz="2000" baseline="30000" dirty="0"/>
              <a:t>nd</a:t>
            </a:r>
            <a:r>
              <a:rPr lang="en-US" sz="2000" dirty="0"/>
              <a:t> dose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“No serious safety concerns”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based on interim analysis of first 94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Goal 164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Anticipated submission to US FDA 3</a:t>
            </a:r>
            <a:r>
              <a:rPr lang="en-US" sz="2000" baseline="30000" dirty="0"/>
              <a:t>rd</a:t>
            </a:r>
            <a:r>
              <a:rPr lang="en-US" sz="2000" dirty="0"/>
              <a:t> week of November</a:t>
            </a:r>
          </a:p>
        </p:txBody>
      </p:sp>
    </p:spTree>
    <p:extLst>
      <p:ext uri="{BB962C8B-B14F-4D97-AF65-F5344CB8AC3E}">
        <p14:creationId xmlns:p14="http://schemas.microsoft.com/office/powerpoint/2010/main" val="190995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0"/>
            <a:ext cx="11781452" cy="911225"/>
          </a:xfrm>
        </p:spPr>
        <p:txBody>
          <a:bodyPr/>
          <a:lstStyle/>
          <a:p>
            <a:r>
              <a:rPr lang="en-US" altLang="en-US" sz="4000" b="1" dirty="0" err="1">
                <a:solidFill>
                  <a:schemeClr val="bg1"/>
                </a:solidFill>
              </a:rPr>
              <a:t>Remdesivir</a:t>
            </a:r>
            <a:r>
              <a:rPr lang="en-US" altLang="en-US" sz="4000" b="1" dirty="0">
                <a:solidFill>
                  <a:schemeClr val="bg1"/>
                </a:solidFill>
              </a:rPr>
              <a:t> – Last Month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18" y="1614455"/>
            <a:ext cx="57516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Small Chinese study – no benefit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ACTT-1 – Preliminary data already published -&gt; FDA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JAMA study showed benefit in patients not on 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final report of ACTT-1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 – Double blind RCT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– 1062 patients with COVID-19 pneumonia – 86% required  02 – 9 days from symptom onset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Intervention: 10 days of </a:t>
            </a:r>
            <a:r>
              <a:rPr lang="en-US" sz="2000" dirty="0" err="1"/>
              <a:t>remdesivir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Outcome: Time to recovery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82" y="625208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Beigel</a:t>
            </a:r>
            <a:r>
              <a:rPr lang="en-US" dirty="0"/>
              <a:t> JH NEJM 2020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8" b="67600"/>
          <a:stretch/>
        </p:blipFill>
        <p:spPr bwMode="auto">
          <a:xfrm>
            <a:off x="5987499" y="843058"/>
            <a:ext cx="5165248" cy="424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9339" y="1786269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10d vs 15 days p&lt;.001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236418"/>
            <a:ext cx="6530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Mortality 11.4 vs. 15.2% HR 0.73 (0.52-1.03)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 greatest for those requiring 02 but not mechanical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progression to mechanical ventilation with </a:t>
            </a:r>
            <a:r>
              <a:rPr lang="en-US" dirty="0" err="1"/>
              <a:t>Remdesavir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7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6951" y="289097"/>
            <a:ext cx="7355826" cy="911225"/>
          </a:xfrm>
        </p:spPr>
        <p:txBody>
          <a:bodyPr/>
          <a:lstStyle/>
          <a:p>
            <a:r>
              <a:rPr lang="en-US" altLang="en-US" sz="4000" b="1" dirty="0" err="1">
                <a:solidFill>
                  <a:schemeClr val="bg1"/>
                </a:solidFill>
              </a:rPr>
              <a:t>Remdesivir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23" y="6395312"/>
            <a:ext cx="71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WHO Solidarity Consort. </a:t>
            </a:r>
            <a:r>
              <a:rPr lang="en-US" dirty="0" err="1"/>
              <a:t>medRxiv</a:t>
            </a:r>
            <a:r>
              <a:rPr lang="en-US" dirty="0"/>
              <a:t>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755" y="1581938"/>
            <a:ext cx="5612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Design</a:t>
            </a:r>
            <a:r>
              <a:rPr lang="en-US" dirty="0"/>
              <a:t>: Adaptive, open-label randomized trial</a:t>
            </a:r>
          </a:p>
          <a:p>
            <a:pPr marL="285750" indent="-285750">
              <a:buFontTx/>
              <a:buChar char="-"/>
            </a:pPr>
            <a:r>
              <a:rPr lang="en-US" dirty="0"/>
              <a:t>Minimal data collection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Randomization based on which drugs were available – controls for each drug limited to persons who could have received the drug</a:t>
            </a:r>
          </a:p>
          <a:p>
            <a:r>
              <a:rPr lang="en-US" b="1" dirty="0"/>
              <a:t>Population</a:t>
            </a:r>
            <a:r>
              <a:rPr lang="en-US" dirty="0"/>
              <a:t>: 11,266 patients in 30 countries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72% on 02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patients in Asian or Africa</a:t>
            </a:r>
          </a:p>
          <a:p>
            <a:r>
              <a:rPr lang="en-US" b="1" dirty="0"/>
              <a:t>Intervention</a:t>
            </a:r>
            <a:r>
              <a:rPr lang="en-US" dirty="0"/>
              <a:t>: </a:t>
            </a:r>
            <a:r>
              <a:rPr lang="en-US" dirty="0" err="1"/>
              <a:t>Remdesivir</a:t>
            </a:r>
            <a:r>
              <a:rPr lang="en-US" dirty="0"/>
              <a:t> 10 days (n=2750), LPV (n=1411), IFN+LP (n=651), IFN (n=1412), </a:t>
            </a:r>
            <a:r>
              <a:rPr lang="en-US" dirty="0" err="1"/>
              <a:t>hydroxychloroquine</a:t>
            </a:r>
            <a:r>
              <a:rPr lang="en-US" dirty="0"/>
              <a:t> (n=954) control (n=4088)</a:t>
            </a:r>
          </a:p>
          <a:p>
            <a:r>
              <a:rPr lang="en-US" b="1" dirty="0"/>
              <a:t>Outcome</a:t>
            </a:r>
            <a:r>
              <a:rPr lang="en-US" dirty="0"/>
              <a:t>: Mortality, ventilation and time to discharge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158" t="21672" r="52043" b="58382"/>
          <a:stretch/>
        </p:blipFill>
        <p:spPr>
          <a:xfrm>
            <a:off x="5589614" y="662503"/>
            <a:ext cx="3242928" cy="2842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4524" t="21736" r="33503" b="57873"/>
          <a:stretch/>
        </p:blipFill>
        <p:spPr>
          <a:xfrm>
            <a:off x="8905691" y="656346"/>
            <a:ext cx="3083443" cy="2953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868" t="56067" r="52296" b="24850"/>
          <a:stretch/>
        </p:blipFill>
        <p:spPr>
          <a:xfrm>
            <a:off x="5658356" y="3544461"/>
            <a:ext cx="2967959" cy="2691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3552" t="56434" r="33924" b="24501"/>
          <a:stretch/>
        </p:blipFill>
        <p:spPr>
          <a:xfrm>
            <a:off x="8763800" y="3577346"/>
            <a:ext cx="3066771" cy="262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4854222" y="2026175"/>
            <a:ext cx="1956391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Mortality (%)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854222" y="4962084"/>
            <a:ext cx="1956391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Mortality (%)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996238" y="2088867"/>
            <a:ext cx="1956391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Mortality (%)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118881" y="4806873"/>
            <a:ext cx="1956391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Mortality (%)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901" y="3271677"/>
            <a:ext cx="111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71602" y="3294191"/>
            <a:ext cx="111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0808" y="6203446"/>
            <a:ext cx="111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36586" y="6219217"/>
            <a:ext cx="111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248474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313" y="102061"/>
            <a:ext cx="7355826" cy="911225"/>
          </a:xfrm>
        </p:spPr>
        <p:txBody>
          <a:bodyPr/>
          <a:lstStyle/>
          <a:p>
            <a:r>
              <a:rPr lang="en-US" altLang="en-US" sz="4000" b="1" dirty="0" err="1">
                <a:solidFill>
                  <a:schemeClr val="bg1"/>
                </a:solidFill>
              </a:rPr>
              <a:t>Remdesivir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23" y="6395312"/>
            <a:ext cx="71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WHO Solidarity Consort. </a:t>
            </a:r>
            <a:r>
              <a:rPr lang="en-US" dirty="0" err="1"/>
              <a:t>medRxiv</a:t>
            </a:r>
            <a:r>
              <a:rPr lang="en-US" dirty="0"/>
              <a:t>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141" t="36438" r="32749" b="17594"/>
          <a:stretch/>
        </p:blipFill>
        <p:spPr>
          <a:xfrm>
            <a:off x="4720669" y="1189441"/>
            <a:ext cx="7024255" cy="5029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024" y="3155277"/>
            <a:ext cx="407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Meta-analysis of published data on WHO trial does not support benefit</a:t>
            </a:r>
          </a:p>
        </p:txBody>
      </p:sp>
    </p:spTree>
    <p:extLst>
      <p:ext uri="{BB962C8B-B14F-4D97-AF65-F5344CB8AC3E}">
        <p14:creationId xmlns:p14="http://schemas.microsoft.com/office/powerpoint/2010/main" val="209845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313" y="102061"/>
            <a:ext cx="7355826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ACE Inhibitors &amp; COVID-19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23" y="6395312"/>
            <a:ext cx="71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Wang Y. J Med </a:t>
            </a:r>
            <a:r>
              <a:rPr lang="en-US" dirty="0" err="1"/>
              <a:t>Virol</a:t>
            </a:r>
            <a:r>
              <a:rPr lang="en-US" dirty="0"/>
              <a:t>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081" y="1468982"/>
            <a:ext cx="51333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ACE inhibitors &amp; ARB increase expression of ACE2 </a:t>
            </a:r>
            <a:r>
              <a:rPr lang="en-US" sz="2000" i="1" dirty="0"/>
              <a:t>in vitro </a:t>
            </a:r>
            <a:r>
              <a:rPr lang="en-US" sz="2000" dirty="0"/>
              <a:t>and in animals, a receptor for SARS-CoV2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 these drugs may increase COVID-19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Guidelines recommend continuing ACE inhibitors and ACRB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 – Systemic review and meta-analysis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Studies – 26 studies with 8104 hypertensive pts on ACEI/ARB and 8203 on other anti-</a:t>
            </a:r>
            <a:r>
              <a:rPr lang="en-US" sz="2000" dirty="0" err="1"/>
              <a:t>hypertensives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Outcome: Mortality (1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en-US" sz="2000" dirty="0"/>
              <a:t>) and </a:t>
            </a:r>
            <a:r>
              <a:rPr lang="en-US" sz="2000" dirty="0" err="1"/>
              <a:t>ventilatory</a:t>
            </a:r>
            <a:r>
              <a:rPr lang="en-US" sz="2000" dirty="0"/>
              <a:t> support, ICU admission (2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º)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016" t="21796" r="29668" b="23900"/>
          <a:stretch/>
        </p:blipFill>
        <p:spPr>
          <a:xfrm>
            <a:off x="5562384" y="1501934"/>
            <a:ext cx="6203373" cy="5078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4226" y="5908443"/>
            <a:ext cx="583969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23632" y="5939616"/>
            <a:ext cx="189114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0.62  (0.46-0.85)</a:t>
            </a:r>
          </a:p>
        </p:txBody>
      </p:sp>
    </p:spTree>
    <p:extLst>
      <p:ext uri="{BB962C8B-B14F-4D97-AF65-F5344CB8AC3E}">
        <p14:creationId xmlns:p14="http://schemas.microsoft.com/office/powerpoint/2010/main" val="376081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74" y="188170"/>
            <a:ext cx="11781452" cy="911225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79" y="1658801"/>
            <a:ext cx="11862547" cy="4303712"/>
          </a:xfrm>
        </p:spPr>
        <p:txBody>
          <a:bodyPr/>
          <a:lstStyle/>
          <a:p>
            <a:r>
              <a:rPr lang="en-US" altLang="en-US" sz="2600" dirty="0"/>
              <a:t>Epidemiology</a:t>
            </a:r>
          </a:p>
          <a:p>
            <a:r>
              <a:rPr lang="en-US" altLang="en-US" sz="2600" dirty="0"/>
              <a:t>Contact tracing, isolation and quarantine</a:t>
            </a:r>
          </a:p>
          <a:p>
            <a:r>
              <a:rPr lang="en-US" altLang="en-US" sz="2600" dirty="0"/>
              <a:t>Treatment &amp; prevention</a:t>
            </a:r>
          </a:p>
        </p:txBody>
      </p:sp>
    </p:spTree>
    <p:extLst>
      <p:ext uri="{BB962C8B-B14F-4D97-AF65-F5344CB8AC3E}">
        <p14:creationId xmlns:p14="http://schemas.microsoft.com/office/powerpoint/2010/main" val="2451056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Intranasal Fusion Inhibitor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44" y="2388237"/>
            <a:ext cx="29294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Dimeric </a:t>
            </a:r>
            <a:r>
              <a:rPr lang="en-US" sz="2200" dirty="0" err="1"/>
              <a:t>lipopeptide</a:t>
            </a:r>
            <a:r>
              <a:rPr lang="en-US" sz="2200" dirty="0"/>
              <a:t> fusion inhibitor – blocks fusion of viral and cell membranes mediated by viral spike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Ferret experiment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00" t="28504" r="30802" b="29114"/>
          <a:stretch/>
        </p:blipFill>
        <p:spPr>
          <a:xfrm>
            <a:off x="3919420" y="1447000"/>
            <a:ext cx="7450778" cy="4866694"/>
          </a:xfrm>
          <a:prstGeom prst="rect">
            <a:avLst/>
          </a:prstGeom>
        </p:spPr>
      </p:pic>
      <p:pic>
        <p:nvPicPr>
          <p:cNvPr id="1026" name="Picture 2" descr="The Big Lebowski - Nice Marmot Scene (8/12) | Movieclip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13871" r="4959"/>
          <a:stretch/>
        </p:blipFill>
        <p:spPr bwMode="auto">
          <a:xfrm>
            <a:off x="4397236" y="1336448"/>
            <a:ext cx="6303244" cy="49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410" y="1350100"/>
            <a:ext cx="7367923" cy="223106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0875" y="3622792"/>
            <a:ext cx="7340458" cy="27980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4649" y="5524893"/>
            <a:ext cx="19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Untreated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19420" y="5021451"/>
            <a:ext cx="1427495" cy="5034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8354" y="6094583"/>
            <a:ext cx="19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Treated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99642" y="5815420"/>
            <a:ext cx="1452278" cy="42220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9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313" y="102061"/>
            <a:ext cx="7355826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HIV and COVID-19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823" y="6395312"/>
            <a:ext cx="71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Geretti</a:t>
            </a:r>
            <a:r>
              <a:rPr lang="en-US" dirty="0"/>
              <a:t> AM. CID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77" y="2041021"/>
            <a:ext cx="5219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– Evidence on the impact of HIV on COVID-19 clinical outcomes is inconsistent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South African data suggest HIV is associated with adverse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 – Retrospective cohort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– 47,592 patients with COVID-19 in UK, 122 HIV+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Outcome: Mortality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91314"/>
              </p:ext>
            </p:extLst>
          </p:nvPr>
        </p:nvGraphicFramePr>
        <p:xfrm>
          <a:off x="6150912" y="2041021"/>
          <a:ext cx="5408041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127">
                  <a:extLst>
                    <a:ext uri="{9D8B030D-6E8A-4147-A177-3AD203B41FA5}">
                      <a16:colId xmlns:a16="http://schemas.microsoft.com/office/drawing/2014/main" val="4151045451"/>
                    </a:ext>
                  </a:extLst>
                </a:gridCol>
                <a:gridCol w="2114914">
                  <a:extLst>
                    <a:ext uri="{9D8B030D-6E8A-4147-A177-3AD203B41FA5}">
                      <a16:colId xmlns:a16="http://schemas.microsoft.com/office/drawing/2014/main" val="4154859841"/>
                    </a:ext>
                  </a:extLst>
                </a:gridCol>
              </a:tblGrid>
              <a:tr h="2419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 (95%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9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Unadjusted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 (0.54-1.11)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62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Adjusted for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 (1.01-2.14)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40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Adjusted for sex, ethnicity, age, baseline date, indeterminate/probable hospital acquisition of COVID19, &amp; 10 comorbidities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  <a:r>
                        <a:rPr lang="en-US" baseline="0" dirty="0"/>
                        <a:t> (1.02-2.22)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33233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4417" y="5549190"/>
            <a:ext cx="612741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Supports South African Data Previously Reviewed</a:t>
            </a:r>
          </a:p>
        </p:txBody>
      </p:sp>
    </p:spTree>
    <p:extLst>
      <p:ext uri="{BB962C8B-B14F-4D97-AF65-F5344CB8AC3E}">
        <p14:creationId xmlns:p14="http://schemas.microsoft.com/office/powerpoint/2010/main" val="40899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6058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Cumulative Global COVID-19 Diagnoses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378" y="1967948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700K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754" y="2478152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600K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378" y="3048856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500K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699" y="3659757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400K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197" y="4150088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300K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075" y="4726560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451" y="5256647"/>
            <a:ext cx="8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100K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5232" y="2084475"/>
            <a:ext cx="137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685,295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205" r="969" b="6839"/>
          <a:stretch/>
        </p:blipFill>
        <p:spPr>
          <a:xfrm>
            <a:off x="399256" y="2439773"/>
            <a:ext cx="11763602" cy="4139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3715" y="2587191"/>
            <a:ext cx="150222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560,969</a:t>
            </a:r>
          </a:p>
        </p:txBody>
      </p:sp>
    </p:spTree>
    <p:extLst>
      <p:ext uri="{BB962C8B-B14F-4D97-AF65-F5344CB8AC3E}">
        <p14:creationId xmlns:p14="http://schemas.microsoft.com/office/powerpoint/2010/main" val="260978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Global Incidence COVID-19 11/4//20-11/8/20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3" t="35794" r="47023" b="29457"/>
          <a:stretch/>
        </p:blipFill>
        <p:spPr>
          <a:xfrm>
            <a:off x="1153391" y="1336965"/>
            <a:ext cx="9528464" cy="52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42" y="0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Dailey Confirmed Cases (7-Day Moving Average) in 10 Most Affected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796" t="82865" r="45338" b="9285"/>
          <a:stretch/>
        </p:blipFill>
        <p:spPr>
          <a:xfrm>
            <a:off x="1709529" y="5400656"/>
            <a:ext cx="8925342" cy="1198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b="23818"/>
          <a:stretch/>
        </p:blipFill>
        <p:spPr>
          <a:xfrm>
            <a:off x="1709529" y="1507394"/>
            <a:ext cx="8496431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024" t="35845" r="60040" b="29605"/>
          <a:stretch/>
        </p:blipFill>
        <p:spPr>
          <a:xfrm>
            <a:off x="3555290" y="1507394"/>
            <a:ext cx="5102755" cy="45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087" y="348285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Dailey Confirmed Cases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0380" y="1797803"/>
            <a:ext cx="398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South Africa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064" t="43492" r="40030" b="13942"/>
          <a:stretch/>
        </p:blipFill>
        <p:spPr>
          <a:xfrm>
            <a:off x="252515" y="2332498"/>
            <a:ext cx="5652340" cy="3391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255" t="38172" r="40608" b="18146"/>
          <a:stretch/>
        </p:blipFill>
        <p:spPr>
          <a:xfrm>
            <a:off x="6028841" y="2332497"/>
            <a:ext cx="5703376" cy="3580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9146" y="1870832"/>
            <a:ext cx="398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304290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Contact Tracing: Singapore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21" y="1464058"/>
            <a:ext cx="4858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Background – Need for better data on which contacts are at risk for COVID-1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 – Retrospective cohort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Population – 770 contact of 1114 PCR+ cases in Singapore Jan-Apr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Household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Non-household – 30 min within 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Intervention: All contacts quarantined with 3x per day symptom check and testing of </a:t>
            </a:r>
            <a:r>
              <a:rPr lang="en-US" sz="2000" dirty="0" err="1"/>
              <a:t>symptomatics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Subset later had serological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Outcome: PCR positivity, risk factors for positivity, missed infections by not testing asymptomatic contacts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2111" y="6111484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Ng, OT Lancet ID 2020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72094"/>
              </p:ext>
            </p:extLst>
          </p:nvPr>
        </p:nvGraphicFramePr>
        <p:xfrm>
          <a:off x="6235035" y="2452058"/>
          <a:ext cx="506548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495">
                  <a:extLst>
                    <a:ext uri="{9D8B030D-6E8A-4147-A177-3AD203B41FA5}">
                      <a16:colId xmlns:a16="http://schemas.microsoft.com/office/drawing/2014/main" val="2596634861"/>
                    </a:ext>
                  </a:extLst>
                </a:gridCol>
                <a:gridCol w="1688495">
                  <a:extLst>
                    <a:ext uri="{9D8B030D-6E8A-4147-A177-3AD203B41FA5}">
                      <a16:colId xmlns:a16="http://schemas.microsoft.com/office/drawing/2014/main" val="2806243015"/>
                    </a:ext>
                  </a:extLst>
                </a:gridCol>
                <a:gridCol w="1688495">
                  <a:extLst>
                    <a:ext uri="{9D8B030D-6E8A-4147-A177-3AD203B41FA5}">
                      <a16:colId xmlns:a16="http://schemas.microsoft.com/office/drawing/2014/main" val="656460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PCR+*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9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6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2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49027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6547" y="4281771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Only </a:t>
            </a:r>
            <a:r>
              <a:rPr lang="en-US" dirty="0" err="1"/>
              <a:t>symptomatics</a:t>
            </a:r>
            <a:r>
              <a:rPr lang="en-US" dirty="0"/>
              <a:t> tested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2543" y="2435737"/>
            <a:ext cx="1866175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6023" y="2438185"/>
            <a:ext cx="3434497" cy="1752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Contact Tracing: Singapore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44058" y="6329198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Ng, OT Lancet ID 2020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48406"/>
              </p:ext>
            </p:extLst>
          </p:nvPr>
        </p:nvGraphicFramePr>
        <p:xfrm>
          <a:off x="653141" y="1445355"/>
          <a:ext cx="106244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3510552002"/>
                    </a:ext>
                  </a:extLst>
                </a:gridCol>
                <a:gridCol w="5312229">
                  <a:extLst>
                    <a:ext uri="{9D8B030D-6E8A-4147-A177-3AD203B41FA5}">
                      <a16:colId xmlns:a16="http://schemas.microsoft.com/office/drawing/2014/main" val="19552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Household 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3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Shared bedroom </a:t>
                      </a:r>
                      <a:r>
                        <a:rPr lang="en-US" dirty="0"/>
                        <a:t>but did not use the same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 (1.8-15.8)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3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Shared bedroom and used same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 (1.85-13.8)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4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Spoke </a:t>
                      </a:r>
                      <a:r>
                        <a:rPr lang="en-US" baseline="0" dirty="0"/>
                        <a:t>COVID-19 case &lt;30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 (2.1-7.3)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Spoke COVID-19 case &gt;30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</a:t>
                      </a:r>
                      <a:r>
                        <a:rPr lang="en-US" baseline="0" dirty="0"/>
                        <a:t> (3.9-16.0)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5618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3141" y="3330938"/>
            <a:ext cx="1062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association with age, sex, number COVID-19 contacts, indirect contact (objects), sharing meals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8889"/>
              </p:ext>
            </p:extLst>
          </p:nvPr>
        </p:nvGraphicFramePr>
        <p:xfrm>
          <a:off x="653141" y="3778420"/>
          <a:ext cx="106244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3510552002"/>
                    </a:ext>
                  </a:extLst>
                </a:gridCol>
                <a:gridCol w="5312229">
                  <a:extLst>
                    <a:ext uri="{9D8B030D-6E8A-4147-A177-3AD203B41FA5}">
                      <a16:colId xmlns:a16="http://schemas.microsoft.com/office/drawing/2014/main" val="19552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Non-household Contacts (work and social)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3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Contact &gt;1 COVID-19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 (2.1-7.4)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3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Took same vehicle</a:t>
                      </a:r>
                      <a:r>
                        <a:rPr lang="en-US" baseline="0" dirty="0"/>
                        <a:t> with COVID-19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 (1.6-6.1)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4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Spoke </a:t>
                      </a:r>
                      <a:r>
                        <a:rPr lang="en-US" baseline="0" dirty="0"/>
                        <a:t>COVID-19 case &lt;30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(1.2-5.4)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Spoke COVID-19 case &gt;30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2.67 (1.2-5.9)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5618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3141" y="5710769"/>
            <a:ext cx="1062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association with age, sex, indirect contact (objects), sharing meals, sharing toilet, OR MASK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67" y="3185347"/>
            <a:ext cx="9966960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Study emphasize need to test asymptomatic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Households – Speaking and shared rooms (not bathrooms)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Non-Households – Events with &gt;1 case, vehicles and speaking</a:t>
            </a:r>
          </a:p>
        </p:txBody>
      </p:sp>
    </p:spTree>
    <p:extLst>
      <p:ext uri="{BB962C8B-B14F-4D97-AF65-F5344CB8AC3E}">
        <p14:creationId xmlns:p14="http://schemas.microsoft.com/office/powerpoint/2010/main" val="23577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21" y="318081"/>
            <a:ext cx="11781452" cy="911225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</a:rPr>
              <a:t>Contact Tracing: TN &amp; WI USA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21" y="2159482"/>
            <a:ext cx="45756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Design – Prospective cohort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Population – 101 households and 191 household contacts in Nashville, TN and Marshfield, 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Intervention: Symptom diary and daily nasal swabs and saliva (subset) for 14 days (7 days presented)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Outcome: PCR positivity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821" y="6097505"/>
            <a:ext cx="37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Grijalva</a:t>
            </a:r>
            <a:r>
              <a:rPr lang="en-US" dirty="0"/>
              <a:t> CG. MMWR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71" y="1959428"/>
            <a:ext cx="6087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102/191 (53%) household contacts PCR+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54 (53%) contacts PCR+ at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35% of contacts (47% infected contacts) had a subsequent PCR that was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67% of infected contacts developed symptoms - &lt;50% infected had symptoms initially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71" y="1478950"/>
            <a:ext cx="3082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/>
                </a:solidFill>
              </a:rPr>
              <a:t>Results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34160098"/>
              </p:ext>
            </p:extLst>
          </p:nvPr>
        </p:nvGraphicFramePr>
        <p:xfrm>
          <a:off x="4932578" y="4336094"/>
          <a:ext cx="3405880" cy="234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73727046"/>
              </p:ext>
            </p:extLst>
          </p:nvPr>
        </p:nvGraphicFramePr>
        <p:xfrm>
          <a:off x="8428243" y="4375742"/>
          <a:ext cx="3405880" cy="234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145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BodyContentMaster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odyContentMaster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20741</TotalTime>
  <Words>1478</Words>
  <Application>Microsoft Office PowerPoint</Application>
  <PresentationFormat>Widescreen</PresentationFormat>
  <Paragraphs>219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</vt:lpstr>
      <vt:lpstr>Wingdings</vt:lpstr>
      <vt:lpstr>1_BodyContentMaster</vt:lpstr>
      <vt:lpstr>BodyContentMaster</vt:lpstr>
      <vt:lpstr>PowerPoint Presentation</vt:lpstr>
      <vt:lpstr>Overview</vt:lpstr>
      <vt:lpstr>Cumulative Global COVID-19 Diagnoses</vt:lpstr>
      <vt:lpstr>Global Incidence COVID-19 11/4//20-11/8/20</vt:lpstr>
      <vt:lpstr>Dailey Confirmed Cases (7-Day Moving Average) in 10 Most Affected Countries</vt:lpstr>
      <vt:lpstr>Dailey Confirmed Cases</vt:lpstr>
      <vt:lpstr>Contact Tracing: Singapore</vt:lpstr>
      <vt:lpstr>Contact Tracing: Singapore</vt:lpstr>
      <vt:lpstr>Contact Tracing: TN &amp; WI USA</vt:lpstr>
      <vt:lpstr>Contact Tracing in San Francisco</vt:lpstr>
      <vt:lpstr>Contact Tracing: Can This Work?</vt:lpstr>
      <vt:lpstr>Contact Tracing: Can This Work?</vt:lpstr>
      <vt:lpstr>Optimal Quarantine &amp; Testing Strategy</vt:lpstr>
      <vt:lpstr>Persistence of Neutralizing Antibody</vt:lpstr>
      <vt:lpstr>Vaccine News!</vt:lpstr>
      <vt:lpstr>Remdesivir – Last Month</vt:lpstr>
      <vt:lpstr>Remdesivir</vt:lpstr>
      <vt:lpstr>Remdesivir</vt:lpstr>
      <vt:lpstr>ACE Inhibitors &amp; COVID-19</vt:lpstr>
      <vt:lpstr>Intranasal Fusion Inhibitor</vt:lpstr>
      <vt:lpstr>HIV and COVID-19</vt:lpstr>
      <vt:lpstr>Questions and Discussion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Golden, Matthew</dc:creator>
  <cp:lastModifiedBy>Lindsay Baldwin</cp:lastModifiedBy>
  <cp:revision>393</cp:revision>
  <dcterms:created xsi:type="dcterms:W3CDTF">2020-04-19T23:30:56Z</dcterms:created>
  <dcterms:modified xsi:type="dcterms:W3CDTF">2020-11-10T06:31:00Z</dcterms:modified>
</cp:coreProperties>
</file>